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media/image1.jpeg" ContentType="image/jpe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media/image2.jpeg" ContentType="image/jpeg"/>
  <Override PartName="/ppt/theme/theme2.xml" ContentType="application/vnd.openxmlformats-officedocument.theme+xml"/>
</Types>
</file>

<file path=_rels/.rels><?xml version="1.0" encoding="UTF-8" standalone="yes"?><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Lst>
  <p:sldSz cx="13004800" cy="9753600"/>
  <p:notesSz cx="6858000" cy="9144000"/>
  <p:defaultTextStyle>
    <a:lvl1pPr algn="ctr" defTabSz="457200">
      <a:defRPr sz="4200">
        <a:solidFill>
          <a:srgbClr val="FFFFFF"/>
        </a:solidFill>
        <a:latin typeface="+mn-lt"/>
        <a:ea typeface="+mn-ea"/>
        <a:cs typeface="+mn-cs"/>
        <a:sym typeface="Chalkduster"/>
      </a:defRPr>
    </a:lvl1pPr>
    <a:lvl2pPr indent="228600" algn="ctr" defTabSz="457200">
      <a:defRPr sz="4200">
        <a:solidFill>
          <a:srgbClr val="FFFFFF"/>
        </a:solidFill>
        <a:latin typeface="+mn-lt"/>
        <a:ea typeface="+mn-ea"/>
        <a:cs typeface="+mn-cs"/>
        <a:sym typeface="Chalkduster"/>
      </a:defRPr>
    </a:lvl2pPr>
    <a:lvl3pPr indent="457200" algn="ctr" defTabSz="457200">
      <a:defRPr sz="4200">
        <a:solidFill>
          <a:srgbClr val="FFFFFF"/>
        </a:solidFill>
        <a:latin typeface="+mn-lt"/>
        <a:ea typeface="+mn-ea"/>
        <a:cs typeface="+mn-cs"/>
        <a:sym typeface="Chalkduster"/>
      </a:defRPr>
    </a:lvl3pPr>
    <a:lvl4pPr indent="685800" algn="ctr" defTabSz="457200">
      <a:defRPr sz="4200">
        <a:solidFill>
          <a:srgbClr val="FFFFFF"/>
        </a:solidFill>
        <a:latin typeface="+mn-lt"/>
        <a:ea typeface="+mn-ea"/>
        <a:cs typeface="+mn-cs"/>
        <a:sym typeface="Chalkduster"/>
      </a:defRPr>
    </a:lvl4pPr>
    <a:lvl5pPr indent="914400" algn="ctr" defTabSz="457200">
      <a:defRPr sz="4200">
        <a:solidFill>
          <a:srgbClr val="FFFFFF"/>
        </a:solidFill>
        <a:latin typeface="+mn-lt"/>
        <a:ea typeface="+mn-ea"/>
        <a:cs typeface="+mn-cs"/>
        <a:sym typeface="Chalkduster"/>
      </a:defRPr>
    </a:lvl5pPr>
    <a:lvl6pPr indent="1143000" algn="ctr" defTabSz="457200">
      <a:defRPr sz="4200">
        <a:solidFill>
          <a:srgbClr val="FFFFFF"/>
        </a:solidFill>
        <a:latin typeface="+mn-lt"/>
        <a:ea typeface="+mn-ea"/>
        <a:cs typeface="+mn-cs"/>
        <a:sym typeface="Chalkduster"/>
      </a:defRPr>
    </a:lvl6pPr>
    <a:lvl7pPr indent="1371600" algn="ctr" defTabSz="457200">
      <a:defRPr sz="4200">
        <a:solidFill>
          <a:srgbClr val="FFFFFF"/>
        </a:solidFill>
        <a:latin typeface="+mn-lt"/>
        <a:ea typeface="+mn-ea"/>
        <a:cs typeface="+mn-cs"/>
        <a:sym typeface="Chalkduster"/>
      </a:defRPr>
    </a:lvl7pPr>
    <a:lvl8pPr indent="1600200" algn="ctr" defTabSz="457200">
      <a:defRPr sz="4200">
        <a:solidFill>
          <a:srgbClr val="FFFFFF"/>
        </a:solidFill>
        <a:latin typeface="+mn-lt"/>
        <a:ea typeface="+mn-ea"/>
        <a:cs typeface="+mn-cs"/>
        <a:sym typeface="Chalkduster"/>
      </a:defRPr>
    </a:lvl8pPr>
    <a:lvl9pPr indent="1828800" algn="ctr" defTabSz="457200">
      <a:defRPr sz="4200">
        <a:solidFill>
          <a:srgbClr val="FFFFFF"/>
        </a:solidFill>
        <a:latin typeface="+mn-lt"/>
        <a:ea typeface="+mn-ea"/>
        <a:cs typeface="+mn-cs"/>
        <a:sym typeface="Chalkduster"/>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file>

<file path=ppt/presProps.xml><?xml version="1.0" encoding="utf-8"?>
<p:presentationPr xmlns:a="http://schemas.openxmlformats.org/drawingml/2006/main" xmlns:r="http://schemas.openxmlformats.org/officeDocument/2006/relationships" xmlns:p="http://schemas.openxmlformats.org/presentationml/2006/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inor">
          <a:srgbClr val="FFFFFF"/>
        </a:fontRef>
        <a:srgbClr val="FFFFFF"/>
      </a:tcTxStyle>
      <a:tcStyle>
        <a:tcBdr>
          <a:left>
            <a:ln w="12700" cap="flat">
              <a:solidFill>
                <a:srgbClr val="FFFFFF">
                  <a:alpha val="50000"/>
                </a:srgbClr>
              </a:solidFill>
              <a:prstDash val="solid"/>
              <a:miter lim="400000"/>
            </a:ln>
          </a:left>
          <a:right>
            <a:ln w="12700" cap="flat">
              <a:solidFill>
                <a:srgbClr val="FFFFFF">
                  <a:alpha val="50000"/>
                </a:srgbClr>
              </a:solidFill>
              <a:prstDash val="solid"/>
              <a:miter lim="400000"/>
            </a:ln>
          </a:right>
          <a:top>
            <a:ln w="12700" cap="flat">
              <a:solidFill>
                <a:srgbClr val="FFFFFF">
                  <a:alpha val="50000"/>
                </a:srgbClr>
              </a:solidFill>
              <a:prstDash val="solid"/>
              <a:miter lim="400000"/>
            </a:ln>
          </a:top>
          <a:bottom>
            <a:ln w="12700" cap="flat">
              <a:solidFill>
                <a:srgbClr val="FFFFFF">
                  <a:alpha val="50000"/>
                </a:srgbClr>
              </a:solidFill>
              <a:prstDash val="solid"/>
              <a:miter lim="400000"/>
            </a:ln>
          </a:bottom>
          <a:insideH>
            <a:ln w="12700" cap="flat">
              <a:solidFill>
                <a:srgbClr val="FFFFFF">
                  <a:alpha val="50000"/>
                </a:srgbClr>
              </a:solidFill>
              <a:prstDash val="solid"/>
              <a:miter lim="400000"/>
            </a:ln>
          </a:insideH>
          <a:insideV>
            <a:ln w="12700" cap="flat">
              <a:solidFill>
                <a:srgbClr val="FFFFFF">
                  <a:alpha val="50000"/>
                </a:srgbClr>
              </a:solidFill>
              <a:prstDash val="solid"/>
              <a:miter lim="400000"/>
            </a:ln>
          </a:insideV>
        </a:tcBdr>
        <a:fill>
          <a:noFill/>
        </a:fill>
      </a:tcStyle>
    </a:wholeTbl>
    <a:band2H>
      <a:tcTxStyle b="def" i="def"/>
      <a:tcStyle>
        <a:tcBdr/>
        <a:fill>
          <a:solidFill>
            <a:srgbClr val="000000">
              <a:alpha val="25000"/>
            </a:srgbClr>
          </a:solidFill>
        </a:fill>
      </a:tcStyle>
    </a:band2H>
    <a:firstCol>
      <a:tcTxStyle b="off" i="off">
        <a:fontRef idx="minor">
          <a:srgbClr val="FFFFFF"/>
        </a:fontRef>
        <a:srgbClr val="FFFFFF"/>
      </a:tcTxStyle>
      <a:tcStyle>
        <a:tcBdr>
          <a:left>
            <a:ln w="12700" cap="flat">
              <a:solidFill>
                <a:srgbClr val="FFFFFF">
                  <a:alpha val="50000"/>
                </a:srgbClr>
              </a:solidFill>
              <a:prstDash val="solid"/>
              <a:miter lim="400000"/>
            </a:ln>
          </a:left>
          <a:right>
            <a:ln w="12700" cap="flat">
              <a:solidFill>
                <a:srgbClr val="FFFFFF">
                  <a:alpha val="50000"/>
                </a:srgbClr>
              </a:solidFill>
              <a:prstDash val="solid"/>
              <a:miter lim="400000"/>
            </a:ln>
          </a:right>
          <a:top>
            <a:ln w="12700" cap="flat">
              <a:solidFill>
                <a:srgbClr val="FFFFFF">
                  <a:alpha val="50000"/>
                </a:srgbClr>
              </a:solidFill>
              <a:prstDash val="solid"/>
              <a:miter lim="400000"/>
            </a:ln>
          </a:top>
          <a:bottom>
            <a:ln w="12700" cap="flat">
              <a:solidFill>
                <a:srgbClr val="FFFFFF">
                  <a:alpha val="50000"/>
                </a:srgbClr>
              </a:solidFill>
              <a:prstDash val="solid"/>
              <a:miter lim="400000"/>
            </a:ln>
          </a:bottom>
          <a:insideH>
            <a:ln w="12700" cap="flat">
              <a:solidFill>
                <a:srgbClr val="FFFFFF">
                  <a:alpha val="50000"/>
                </a:srgbClr>
              </a:solidFill>
              <a:prstDash val="solid"/>
              <a:miter lim="400000"/>
            </a:ln>
          </a:insideH>
          <a:insideV>
            <a:ln w="12700" cap="flat">
              <a:solidFill>
                <a:srgbClr val="FFFFFF">
                  <a:alpha val="50000"/>
                </a:srgbClr>
              </a:solidFill>
              <a:prstDash val="solid"/>
              <a:miter lim="400000"/>
            </a:ln>
          </a:insideV>
        </a:tcBdr>
        <a:fill>
          <a:solidFill>
            <a:srgbClr val="879BBB"/>
          </a:solidFill>
        </a:fill>
      </a:tcStyle>
    </a:firstCol>
    <a:lastRow>
      <a:tcTxStyle b="off" i="off">
        <a:fontRef idx="minor">
          <a:srgbClr val="FFFFFF"/>
        </a:fontRef>
        <a:srgbClr val="FFFFFF"/>
      </a:tcTxStyle>
      <a:tcStyle>
        <a:tcBdr>
          <a:left>
            <a:ln w="12700" cap="flat">
              <a:solidFill>
                <a:srgbClr val="FFFFFF">
                  <a:alpha val="50000"/>
                </a:srgbClr>
              </a:solidFill>
              <a:prstDash val="solid"/>
              <a:miter lim="400000"/>
            </a:ln>
          </a:left>
          <a:right>
            <a:ln w="12700" cap="flat">
              <a:solidFill>
                <a:srgbClr val="FFFFFF">
                  <a:alpha val="50000"/>
                </a:srgbClr>
              </a:solidFill>
              <a:prstDash val="solid"/>
              <a:miter lim="400000"/>
            </a:ln>
          </a:right>
          <a:top>
            <a:ln w="25400" cap="flat">
              <a:solidFill>
                <a:srgbClr val="FFFFFF">
                  <a:alpha val="50000"/>
                </a:srgbClr>
              </a:solidFill>
              <a:prstDash val="solid"/>
              <a:miter lim="400000"/>
            </a:ln>
          </a:top>
          <a:bottom>
            <a:ln w="12700" cap="flat">
              <a:solidFill>
                <a:srgbClr val="FFFFFF">
                  <a:alpha val="50000"/>
                </a:srgbClr>
              </a:solidFill>
              <a:prstDash val="solid"/>
              <a:miter lim="400000"/>
            </a:ln>
          </a:bottom>
          <a:insideH>
            <a:ln w="12700" cap="flat">
              <a:solidFill>
                <a:srgbClr val="FFFFFF">
                  <a:alpha val="50000"/>
                </a:srgbClr>
              </a:solidFill>
              <a:prstDash val="solid"/>
              <a:miter lim="400000"/>
            </a:ln>
          </a:insideH>
          <a:insideV>
            <a:ln w="12700" cap="flat">
              <a:solidFill>
                <a:srgbClr val="FFFFFF">
                  <a:alpha val="50000"/>
                </a:srgbClr>
              </a:solidFill>
              <a:prstDash val="solid"/>
              <a:miter lim="400000"/>
            </a:ln>
          </a:insideV>
        </a:tcBdr>
        <a:fill>
          <a:noFill/>
        </a:fill>
      </a:tcStyle>
    </a:lastRow>
    <a:firstRow>
      <a:tcTxStyle b="off" i="off">
        <a:fontRef idx="minor">
          <a:srgbClr val="FFFFFF"/>
        </a:fontRef>
        <a:srgbClr val="FFFFFF"/>
      </a:tcTxStyle>
      <a:tcStyle>
        <a:tcBdr>
          <a:left>
            <a:ln w="12700" cap="flat">
              <a:solidFill>
                <a:srgbClr val="FFFFFF">
                  <a:alpha val="50000"/>
                </a:srgbClr>
              </a:solidFill>
              <a:prstDash val="solid"/>
              <a:miter lim="400000"/>
            </a:ln>
          </a:left>
          <a:right>
            <a:ln w="12700" cap="flat">
              <a:solidFill>
                <a:srgbClr val="FFFFFF">
                  <a:alpha val="50000"/>
                </a:srgbClr>
              </a:solidFill>
              <a:prstDash val="solid"/>
              <a:miter lim="400000"/>
            </a:ln>
          </a:right>
          <a:top>
            <a:ln w="12700" cap="flat">
              <a:solidFill>
                <a:srgbClr val="FFFFFF">
                  <a:alpha val="50000"/>
                </a:srgbClr>
              </a:solidFill>
              <a:prstDash val="solid"/>
              <a:miter lim="400000"/>
            </a:ln>
          </a:top>
          <a:bottom>
            <a:ln w="12700" cap="flat">
              <a:solidFill>
                <a:srgbClr val="FFFFFF">
                  <a:alpha val="50000"/>
                </a:srgbClr>
              </a:solidFill>
              <a:prstDash val="solid"/>
              <a:miter lim="400000"/>
            </a:ln>
          </a:bottom>
          <a:insideH>
            <a:ln w="12700" cap="flat">
              <a:solidFill>
                <a:srgbClr val="FFFFFF">
                  <a:alpha val="50000"/>
                </a:srgbClr>
              </a:solidFill>
              <a:prstDash val="solid"/>
              <a:miter lim="400000"/>
            </a:ln>
          </a:insideH>
          <a:insideV>
            <a:ln w="12700" cap="flat">
              <a:solidFill>
                <a:srgbClr val="FFFFFF">
                  <a:alpha val="50000"/>
                </a:srgbClr>
              </a:solidFill>
              <a:prstDash val="solid"/>
              <a:miter lim="400000"/>
            </a:ln>
          </a:insideV>
        </a:tcBdr>
        <a:fill>
          <a:solidFill>
            <a:srgbClr val="879BBB"/>
          </a:solidFill>
        </a:fill>
      </a:tcStyle>
    </a:firstRow>
  </a:tblStyle>
  <a:tblStyle styleId="{C7B018BB-80A7-4F77-B60F-C8B233D01FF8}" styleName="">
    <a:tblBg/>
    <a:wholeTbl>
      <a:tcTxStyle b="off" i="off">
        <a:fontRef idx="minor">
          <a:srgbClr val="FFFFFF"/>
        </a:fontRef>
        <a:srgbClr val="FFFFFF"/>
      </a:tcTxStyle>
      <a:tcStyle>
        <a:tcBdr>
          <a:left>
            <a:ln w="12700" cap="flat">
              <a:solidFill>
                <a:srgbClr val="FFFFFF"/>
              </a:solidFill>
              <a:custDash>
                <a:ds d="200000" sp="200000"/>
              </a:custDash>
              <a:miter lim="400000"/>
            </a:ln>
          </a:left>
          <a:right>
            <a:ln w="12700" cap="flat">
              <a:solidFill>
                <a:srgbClr val="FFFFFF"/>
              </a:solidFill>
              <a:custDash>
                <a:ds d="200000" sp="200000"/>
              </a:custDash>
              <a:miter lim="400000"/>
            </a:ln>
          </a:right>
          <a:top>
            <a:ln w="12700" cap="flat">
              <a:solidFill>
                <a:srgbClr val="FFFFFF"/>
              </a:solidFill>
              <a:custDash>
                <a:ds d="200000" sp="200000"/>
              </a:custDash>
              <a:miter lim="400000"/>
            </a:ln>
          </a:top>
          <a:bottom>
            <a:ln w="12700" cap="flat">
              <a:solidFill>
                <a:srgbClr val="FFFFFF"/>
              </a:solidFill>
              <a:custDash>
                <a:ds d="200000" sp="200000"/>
              </a:custDash>
              <a:miter lim="400000"/>
            </a:ln>
          </a:bottom>
          <a:insideH>
            <a:ln w="12700" cap="flat">
              <a:solidFill>
                <a:srgbClr val="FFFFFF"/>
              </a:solidFill>
              <a:custDash>
                <a:ds d="200000" sp="200000"/>
              </a:custDash>
              <a:miter lim="400000"/>
            </a:ln>
          </a:insideH>
          <a:insideV>
            <a:ln w="12700" cap="flat">
              <a:solidFill>
                <a:srgbClr val="FFFFFF"/>
              </a:solidFill>
              <a:custDash>
                <a:ds d="200000" sp="200000"/>
              </a:custDash>
              <a:miter lim="400000"/>
            </a:ln>
          </a:insideV>
        </a:tcBdr>
        <a:fill>
          <a:noFill/>
        </a:fill>
      </a:tcStyle>
    </a:wholeTbl>
    <a:band2H>
      <a:tcTxStyle b="def" i="def"/>
      <a:tcStyle>
        <a:tcBdr/>
        <a:fill>
          <a:solidFill>
            <a:srgbClr val="FFFFFF">
              <a:alpha val="15000"/>
            </a:srgbClr>
          </a:solidFill>
        </a:fill>
      </a:tcStyle>
    </a:band2H>
    <a:firstCol>
      <a:tcTxStyle b="off" i="off">
        <a:fontRef idx="minor">
          <a:srgbClr val="FFFFFF"/>
        </a:fontRef>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44B13F">
              <a:alpha val="90000"/>
            </a:srgbClr>
          </a:solidFill>
        </a:fill>
      </a:tcStyle>
    </a:firstCol>
    <a:lastRow>
      <a:tcTxStyle b="off" i="off">
        <a:fontRef idx="minor">
          <a:srgbClr val="FFFFFF"/>
        </a:fontRef>
        <a:srgbClr val="FFFFFF"/>
      </a:tcTxStyle>
      <a:tcStyle>
        <a:tcBdr>
          <a:left>
            <a:ln w="12700" cap="flat">
              <a:noFill/>
              <a:miter lim="400000"/>
            </a:ln>
          </a:left>
          <a:right>
            <a:ln w="12700" cap="flat">
              <a:noFill/>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noFill/>
              <a:miter lim="400000"/>
            </a:ln>
          </a:insideH>
          <a:insideV>
            <a:ln w="12700" cap="flat">
              <a:noFill/>
              <a:miter lim="400000"/>
            </a:ln>
          </a:insideV>
        </a:tcBdr>
        <a:fill>
          <a:solidFill>
            <a:srgbClr val="00882B"/>
          </a:solidFill>
        </a:fill>
      </a:tcStyle>
    </a:lastRow>
    <a:firstRow>
      <a:tcTxStyle b="off" i="off">
        <a:fontRef idx="minor">
          <a:srgbClr val="FFFFFF"/>
        </a:fontRef>
        <a:srgbClr val="FFFFFF"/>
      </a:tcTxStyle>
      <a:tcStyle>
        <a:tcBdr>
          <a:left>
            <a:ln w="12700" cap="flat">
              <a:noFill/>
              <a:miter lim="400000"/>
            </a:ln>
          </a:left>
          <a:right>
            <a:ln w="12700" cap="flat">
              <a:noFill/>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noFill/>
              <a:miter lim="400000"/>
            </a:ln>
          </a:insideH>
          <a:insideV>
            <a:ln w="12700" cap="flat">
              <a:noFill/>
              <a:miter lim="400000"/>
            </a:ln>
          </a:insideV>
        </a:tcBdr>
        <a:fill>
          <a:solidFill>
            <a:srgbClr val="0078BC"/>
          </a:solidFill>
        </a:fill>
      </a:tcStyle>
    </a:firstRow>
  </a:tblStyle>
  <a:tblStyle styleId="{EEE7283C-3CF3-47DC-8721-378D4A62B228}" styleName="">
    <a:tblBg/>
    <a:wholeTbl>
      <a:tcTxStyle b="off" i="off">
        <a:fontRef idx="minor">
          <a:srgbClr val="FFFFFF"/>
        </a:fontRef>
        <a:srgbClr val="FFFFFF"/>
      </a:tcTxStyle>
      <a:tcStyle>
        <a:tcBdr>
          <a:left>
            <a:ln w="25400" cap="flat">
              <a:solidFill>
                <a:srgbClr val="FFFFFF">
                  <a:alpha val="75000"/>
                </a:srgbClr>
              </a:solidFill>
              <a:custDash>
                <a:ds d="200000" sp="200000"/>
              </a:custDash>
              <a:miter lim="400000"/>
            </a:ln>
          </a:left>
          <a:right>
            <a:ln w="25400" cap="flat">
              <a:solidFill>
                <a:srgbClr val="FFFFFF">
                  <a:alpha val="75000"/>
                </a:srgbClr>
              </a:solidFill>
              <a:custDash>
                <a:ds d="200000" sp="200000"/>
              </a:custDash>
              <a:miter lim="400000"/>
            </a:ln>
          </a:right>
          <a:top>
            <a:ln w="25400" cap="flat">
              <a:solidFill>
                <a:srgbClr val="FFFFFF">
                  <a:alpha val="75000"/>
                </a:srgbClr>
              </a:solidFill>
              <a:custDash>
                <a:ds d="200000" sp="200000"/>
              </a:custDash>
              <a:miter lim="400000"/>
            </a:ln>
          </a:top>
          <a:bottom>
            <a:ln w="25400" cap="flat">
              <a:solidFill>
                <a:srgbClr val="FFFFFF">
                  <a:alpha val="75000"/>
                </a:srgbClr>
              </a:solidFill>
              <a:custDash>
                <a:ds d="200000" sp="200000"/>
              </a:custDash>
              <a:miter lim="400000"/>
            </a:ln>
          </a:bottom>
          <a:insideH>
            <a:ln w="25400" cap="flat">
              <a:solidFill>
                <a:srgbClr val="FFFFFF">
                  <a:alpha val="75000"/>
                </a:srgbClr>
              </a:solidFill>
              <a:custDash>
                <a:ds d="200000" sp="200000"/>
              </a:custDash>
              <a:miter lim="400000"/>
            </a:ln>
          </a:insideH>
          <a:insideV>
            <a:ln w="25400" cap="flat">
              <a:solidFill>
                <a:srgbClr val="FFFFFF">
                  <a:alpha val="75000"/>
                </a:srgbClr>
              </a:solidFill>
              <a:custDash>
                <a:ds d="200000" sp="200000"/>
              </a:custDash>
              <a:miter lim="400000"/>
            </a:ln>
          </a:insideV>
        </a:tcBdr>
        <a:fill>
          <a:noFill/>
        </a:fill>
      </a:tcStyle>
    </a:wholeTbl>
    <a:band2H>
      <a:tcTxStyle b="def" i="def"/>
      <a:tcStyle>
        <a:tcBdr/>
        <a:fill>
          <a:solidFill>
            <a:srgbClr val="FFFFFF">
              <a:alpha val="15000"/>
            </a:srgbClr>
          </a:solidFill>
        </a:fill>
      </a:tcStyle>
    </a:band2H>
    <a:firstCol>
      <a:tcTxStyle b="off" i="off">
        <a:fontRef idx="minor">
          <a:srgbClr val="FFFFFF"/>
        </a:fontRef>
        <a:srgbClr val="FFFFFF"/>
      </a:tcTxStyle>
      <a:tcStyle>
        <a:tcBdr>
          <a:left>
            <a:ln w="12700" cap="flat">
              <a:noFill/>
              <a:miter lim="400000"/>
            </a:ln>
          </a:left>
          <a:right>
            <a:ln w="12700" cap="flat">
              <a:solidFill>
                <a:srgbClr val="FFFFFF">
                  <a:alpha val="75000"/>
                </a:srgbClr>
              </a:solidFill>
              <a:prstDash val="solid"/>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454545">
              <a:alpha val="41000"/>
            </a:srgbClr>
          </a:solidFill>
        </a:fill>
      </a:tcStyle>
    </a:firstCol>
    <a:lastRow>
      <a:tcTxStyle b="off" i="off">
        <a:fontRef idx="minor">
          <a:srgbClr val="FFFFFF"/>
        </a:fontRef>
        <a:srgbClr val="FFFFFF"/>
      </a:tcTxStyle>
      <a:tcStyle>
        <a:tcBdr>
          <a:left>
            <a:ln w="12700" cap="flat">
              <a:noFill/>
              <a:miter lim="400000"/>
            </a:ln>
          </a:left>
          <a:right>
            <a:ln w="12700" cap="flat">
              <a:noFill/>
              <a:miter lim="400000"/>
            </a:ln>
          </a:right>
          <a:top>
            <a:ln w="25400" cap="flat">
              <a:solidFill>
                <a:srgbClr val="FFFFFF">
                  <a:alpha val="75000"/>
                </a:srgbClr>
              </a:solidFill>
              <a:prstDash val="solid"/>
              <a:miter lim="400000"/>
            </a:ln>
          </a:top>
          <a:bottom>
            <a:ln w="12700" cap="flat">
              <a:noFill/>
              <a:miter lim="400000"/>
            </a:ln>
          </a:bottom>
          <a:insideH>
            <a:ln w="12700" cap="flat">
              <a:noFill/>
              <a:miter lim="400000"/>
            </a:ln>
          </a:insideH>
          <a:insideV>
            <a:ln w="12700" cap="flat">
              <a:noFill/>
              <a:miter lim="400000"/>
            </a:ln>
          </a:insideV>
        </a:tcBdr>
        <a:fill>
          <a:noFill/>
        </a:fill>
      </a:tcStyle>
    </a:lastRow>
    <a:firstRow>
      <a:tcTxStyle b="off" i="off">
        <a:fontRef idx="minor">
          <a:srgbClr val="282A2F"/>
        </a:fontRef>
        <a:srgbClr val="282A2F"/>
      </a:tcTxStyle>
      <a:tcStyle>
        <a:tcBdr>
          <a:left>
            <a:ln w="12700" cap="flat">
              <a:noFill/>
              <a:miter lim="400000"/>
            </a:ln>
          </a:left>
          <a:right>
            <a:ln w="12700" cap="flat">
              <a:noFill/>
              <a:miter lim="400000"/>
            </a:ln>
          </a:right>
          <a:top>
            <a:ln w="12700" cap="flat">
              <a:noFill/>
              <a:miter lim="400000"/>
            </a:ln>
          </a:top>
          <a:bottom>
            <a:ln w="25400" cap="flat">
              <a:solidFill>
                <a:srgbClr val="FFFFFF">
                  <a:alpha val="75000"/>
                </a:srgbClr>
              </a:solidFill>
              <a:prstDash val="solid"/>
              <a:miter lim="400000"/>
            </a:ln>
          </a:bottom>
          <a:insideH>
            <a:ln w="12700" cap="flat">
              <a:noFill/>
              <a:miter lim="400000"/>
            </a:ln>
          </a:insideH>
          <a:insideV>
            <a:ln w="12700" cap="flat">
              <a:noFill/>
              <a:miter lim="400000"/>
            </a:ln>
          </a:insideV>
        </a:tcBdr>
        <a:fill>
          <a:solidFill>
            <a:srgbClr val="FFBD5C">
              <a:alpha val="82000"/>
            </a:srgbClr>
          </a:solidFill>
        </a:fill>
      </a:tcStyle>
    </a:firstRow>
  </a:tblStyle>
  <a:tblStyle styleId="{CF821DB8-F4EB-4A41-A1BA-3FCAFE7338EE}" styleName="">
    <a:tblBg/>
    <a:wholeTbl>
      <a:tcTxStyle b="off"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noFill/>
        </a:fill>
      </a:tcStyle>
    </a:wholeTbl>
    <a:band2H>
      <a:tcTxStyle b="def" i="def"/>
      <a:tcStyle>
        <a:tcBdr/>
        <a:fill>
          <a:solidFill>
            <a:srgbClr val="FFFFFF">
              <a:alpha val="15000"/>
            </a:srgbClr>
          </a:solidFill>
        </a:fill>
      </a:tcStyle>
    </a:band2H>
    <a:firstCol>
      <a:tcTxStyle b="off" i="off">
        <a:fontRef idx="minor">
          <a:srgbClr val="FFFFFF"/>
        </a:fontRef>
        <a:srgbClr val="FFFFFF"/>
      </a:tcTxStyle>
      <a:tcStyle>
        <a:tcBdr>
          <a:left>
            <a:ln w="12700" cap="flat">
              <a:solidFill>
                <a:srgbClr val="CBCBCB"/>
              </a:solidFill>
              <a:prstDash val="solid"/>
              <a:miter lim="400000"/>
            </a:ln>
          </a:left>
          <a:right>
            <a:ln w="25400" cap="flat">
              <a:solidFill>
                <a:srgbClr val="CBCBCB"/>
              </a:solidFill>
              <a:prstDash val="solid"/>
              <a:miter lim="400000"/>
            </a:ln>
          </a:right>
          <a:top>
            <a:ln w="12700" cap="flat">
              <a:solidFill>
                <a:srgbClr val="CBCBCB"/>
              </a:solidFill>
              <a:prstDash val="solid"/>
              <a:miter lim="400000"/>
            </a:ln>
          </a:top>
          <a:bottom>
            <a:ln w="12700" cap="flat">
              <a:solidFill>
                <a:srgbClr val="CBCBCB"/>
              </a:solidFill>
              <a:prstDash val="solid"/>
              <a:miter lim="400000"/>
            </a:ln>
          </a:bottom>
          <a:insideH>
            <a:ln w="12700" cap="flat">
              <a:solidFill>
                <a:srgbClr val="CBCBCB"/>
              </a:solidFill>
              <a:prstDash val="solid"/>
              <a:miter lim="400000"/>
            </a:ln>
          </a:insideH>
          <a:insideV>
            <a:ln w="12700" cap="flat">
              <a:solidFill>
                <a:srgbClr val="CBCBCB"/>
              </a:solidFill>
              <a:prstDash val="solid"/>
              <a:miter lim="400000"/>
            </a:ln>
          </a:insideV>
        </a:tcBdr>
        <a:fill>
          <a:solidFill>
            <a:srgbClr val="94B285"/>
          </a:solidFill>
        </a:fill>
      </a:tcStyle>
    </a:firstCol>
    <a:lastRow>
      <a:tcTxStyle b="off" i="off">
        <a:fontRef idx="minor">
          <a:srgbClr val="FFFFFF"/>
        </a:fontRef>
        <a:srgbClr val="FFFFFF"/>
      </a:tcTxStyle>
      <a:tcStyle>
        <a:tcBdr>
          <a:left>
            <a:ln w="12700" cap="flat">
              <a:solidFill>
                <a:srgbClr val="CBCBCB"/>
              </a:solidFill>
              <a:prstDash val="solid"/>
              <a:miter lim="400000"/>
            </a:ln>
          </a:left>
          <a:right>
            <a:ln w="12700" cap="flat">
              <a:solidFill>
                <a:srgbClr val="CBCBCB"/>
              </a:solidFill>
              <a:prstDash val="solid"/>
              <a:miter lim="400000"/>
            </a:ln>
          </a:right>
          <a:top>
            <a:ln w="25400" cap="flat">
              <a:solidFill>
                <a:srgbClr val="CBCBCB"/>
              </a:solidFill>
              <a:prstDash val="solid"/>
              <a:miter lim="400000"/>
            </a:ln>
          </a:top>
          <a:bottom>
            <a:ln w="12700" cap="flat">
              <a:solidFill>
                <a:srgbClr val="CBCBCB"/>
              </a:solidFill>
              <a:prstDash val="solid"/>
              <a:miter lim="400000"/>
            </a:ln>
          </a:bottom>
          <a:insideH>
            <a:ln w="12700" cap="flat">
              <a:solidFill>
                <a:srgbClr val="CBCBCB"/>
              </a:solidFill>
              <a:prstDash val="solid"/>
              <a:miter lim="400000"/>
            </a:ln>
          </a:insideH>
          <a:insideV>
            <a:ln w="12700" cap="flat">
              <a:solidFill>
                <a:srgbClr val="CBCBCB"/>
              </a:solidFill>
              <a:prstDash val="solid"/>
              <a:miter lim="400000"/>
            </a:ln>
          </a:insideV>
        </a:tcBdr>
        <a:fill>
          <a:solidFill>
            <a:srgbClr val="9487B7"/>
          </a:solidFill>
        </a:fill>
      </a:tcStyle>
    </a:lastRow>
    <a:firstRow>
      <a:tcTxStyle b="off" i="off">
        <a:fontRef idx="minor">
          <a:srgbClr val="FFFFFF"/>
        </a:fontRef>
        <a:srgbClr val="FFFFFF"/>
      </a:tcTxStyle>
      <a:tcStyle>
        <a:tcBdr>
          <a:left>
            <a:ln w="12700" cap="flat">
              <a:solidFill>
                <a:srgbClr val="CBCBCB"/>
              </a:solidFill>
              <a:prstDash val="solid"/>
              <a:miter lim="400000"/>
            </a:ln>
          </a:left>
          <a:right>
            <a:ln w="12700" cap="flat">
              <a:solidFill>
                <a:srgbClr val="CBCBCB"/>
              </a:solidFill>
              <a:prstDash val="solid"/>
              <a:miter lim="400000"/>
            </a:ln>
          </a:right>
          <a:top>
            <a:ln w="12700" cap="flat">
              <a:solidFill>
                <a:srgbClr val="CBCBCB"/>
              </a:solidFill>
              <a:prstDash val="solid"/>
              <a:miter lim="400000"/>
            </a:ln>
          </a:top>
          <a:bottom>
            <a:ln w="25400" cap="flat">
              <a:solidFill>
                <a:srgbClr val="CBCBCB"/>
              </a:solidFill>
              <a:prstDash val="solid"/>
              <a:miter lim="400000"/>
            </a:ln>
          </a:bottom>
          <a:insideH>
            <a:ln w="12700" cap="flat">
              <a:solidFill>
                <a:srgbClr val="CBCBCB"/>
              </a:solidFill>
              <a:prstDash val="solid"/>
              <a:miter lim="400000"/>
            </a:ln>
          </a:insideH>
          <a:insideV>
            <a:ln w="12700" cap="flat">
              <a:solidFill>
                <a:srgbClr val="CBCBCB"/>
              </a:solidFill>
              <a:prstDash val="solid"/>
              <a:miter lim="400000"/>
            </a:ln>
          </a:insideV>
        </a:tcBdr>
        <a:fill>
          <a:solidFill>
            <a:srgbClr val="7A8DB2"/>
          </a:solidFill>
        </a:fill>
      </a:tcStyle>
    </a:firstRow>
  </a:tblStyle>
  <a:tblStyle styleId="{33BA23B1-9221-436E-865A-0063620EA4FD}" styleName="">
    <a:tblBg/>
    <a:wholeTbl>
      <a:tcTxStyle b="off" i="off">
        <a:fontRef idx="minor">
          <a:srgbClr val="FFFFFF"/>
        </a:fontRef>
        <a:srgbClr val="FFFFFF"/>
      </a:tcTxStyle>
      <a:tcStyle>
        <a:tcBdr>
          <a:left>
            <a:ln w="12700" cap="flat">
              <a:solidFill>
                <a:srgbClr val="FFFFFF">
                  <a:alpha val="50000"/>
                </a:srgbClr>
              </a:solidFill>
              <a:prstDash val="solid"/>
              <a:miter lim="400000"/>
            </a:ln>
          </a:left>
          <a:right>
            <a:ln w="12700" cap="flat">
              <a:solidFill>
                <a:srgbClr val="FFFFFF">
                  <a:alpha val="50000"/>
                </a:srgbClr>
              </a:solidFill>
              <a:prstDash val="solid"/>
              <a:miter lim="400000"/>
            </a:ln>
          </a:right>
          <a:top>
            <a:ln w="12700" cap="flat">
              <a:solidFill>
                <a:srgbClr val="FFFFFF">
                  <a:alpha val="50000"/>
                </a:srgbClr>
              </a:solidFill>
              <a:prstDash val="solid"/>
              <a:miter lim="400000"/>
            </a:ln>
          </a:top>
          <a:bottom>
            <a:ln w="12700" cap="flat">
              <a:solidFill>
                <a:srgbClr val="FFFFFF">
                  <a:alpha val="50000"/>
                </a:srgbClr>
              </a:solidFill>
              <a:prstDash val="solid"/>
              <a:miter lim="400000"/>
            </a:ln>
          </a:bottom>
          <a:insideH>
            <a:ln w="12700" cap="flat">
              <a:solidFill>
                <a:srgbClr val="FFFFFF">
                  <a:alpha val="50000"/>
                </a:srgbClr>
              </a:solidFill>
              <a:prstDash val="solid"/>
              <a:miter lim="400000"/>
            </a:ln>
          </a:insideH>
          <a:insideV>
            <a:ln w="12700" cap="flat">
              <a:solidFill>
                <a:srgbClr val="FFFFFF">
                  <a:alpha val="50000"/>
                </a:srgbClr>
              </a:solidFill>
              <a:prstDash val="solid"/>
              <a:miter lim="400000"/>
            </a:ln>
          </a:insideV>
        </a:tcBdr>
        <a:fill>
          <a:noFill/>
        </a:fill>
      </a:tcStyle>
    </a:wholeTbl>
    <a:band2H>
      <a:tcTxStyle b="def" i="def"/>
      <a:tcStyle>
        <a:tcBdr/>
        <a:fill>
          <a:solidFill>
            <a:srgbClr val="DEDEDF">
              <a:alpha val="19000"/>
            </a:srgbClr>
          </a:solidFill>
        </a:fill>
      </a:tcStyle>
    </a:band2H>
    <a:firstCol>
      <a:tcTxStyle b="off" i="off">
        <a:fontRef idx="minor">
          <a:srgbClr val="FFFFFF"/>
        </a:fontRef>
        <a:srgbClr val="FFFFFF"/>
      </a:tcTxStyle>
      <a:tcStyle>
        <a:tcBdr>
          <a:left>
            <a:ln w="25400" cap="flat">
              <a:solidFill>
                <a:srgbClr val="FFFFFF"/>
              </a:solidFill>
              <a:prstDash val="solid"/>
              <a:miter lim="400000"/>
            </a:ln>
          </a:left>
          <a:right>
            <a:ln w="12700" cap="flat">
              <a:solidFill>
                <a:srgbClr val="FFFFFF"/>
              </a:solidFill>
              <a:prstDash val="solid"/>
              <a:miter lim="400000"/>
            </a:ln>
          </a:right>
          <a:top>
            <a:ln w="12700" cap="flat">
              <a:solidFill>
                <a:srgbClr val="FFFFFF">
                  <a:alpha val="50000"/>
                </a:srgbClr>
              </a:solidFill>
              <a:prstDash val="solid"/>
              <a:miter lim="400000"/>
            </a:ln>
          </a:top>
          <a:bottom>
            <a:ln w="12700" cap="flat">
              <a:solidFill>
                <a:srgbClr val="FFFFFF">
                  <a:alpha val="50000"/>
                </a:srgbClr>
              </a:solidFill>
              <a:prstDash val="solid"/>
              <a:miter lim="400000"/>
            </a:ln>
          </a:bottom>
          <a:insideH>
            <a:ln w="12700" cap="flat">
              <a:solidFill>
                <a:srgbClr val="FFFFFF">
                  <a:alpha val="50000"/>
                </a:srgbClr>
              </a:solidFill>
              <a:prstDash val="solid"/>
              <a:miter lim="400000"/>
            </a:ln>
          </a:insideH>
          <a:insideV>
            <a:ln w="12700" cap="flat">
              <a:solidFill>
                <a:srgbClr val="FFFFFF">
                  <a:alpha val="50000"/>
                </a:srgbClr>
              </a:solidFill>
              <a:prstDash val="solid"/>
              <a:miter lim="400000"/>
            </a:ln>
          </a:insideV>
        </a:tcBdr>
        <a:fill>
          <a:solidFill>
            <a:srgbClr val="444C55">
              <a:alpha val="50000"/>
            </a:srgbClr>
          </a:solidFill>
        </a:fill>
      </a:tcStyle>
    </a:firstCol>
    <a:lastRow>
      <a:tcTxStyle b="off" i="off">
        <a:fontRef idx="minor">
          <a:srgbClr val="FFFFFF"/>
        </a:fontRef>
        <a:srgbClr val="FFFFFF"/>
      </a:tcTxStyle>
      <a:tcStyle>
        <a:tcBdr>
          <a:left>
            <a:ln w="12700" cap="flat">
              <a:solidFill>
                <a:srgbClr val="FFFFFF">
                  <a:alpha val="50000"/>
                </a:srgbClr>
              </a:solidFill>
              <a:prstDash val="solid"/>
              <a:miter lim="400000"/>
            </a:ln>
          </a:left>
          <a:right>
            <a:ln w="12700" cap="flat">
              <a:solidFill>
                <a:srgbClr val="FFFFFF">
                  <a:alpha val="50000"/>
                </a:srgbClr>
              </a:solidFill>
              <a:prstDash val="solid"/>
              <a:miter lim="400000"/>
            </a:ln>
          </a:right>
          <a:top>
            <a:ln w="25400" cap="flat">
              <a:solidFill>
                <a:srgbClr val="FFFFFF"/>
              </a:solidFill>
              <a:prstDash val="solid"/>
              <a:miter lim="400000"/>
            </a:ln>
          </a:top>
          <a:bottom>
            <a:ln w="25400" cap="flat">
              <a:solidFill>
                <a:srgbClr val="FFFFFF"/>
              </a:solidFill>
              <a:prstDash val="solid"/>
              <a:miter lim="400000"/>
            </a:ln>
          </a:bottom>
          <a:insideH>
            <a:ln w="12700" cap="flat">
              <a:solidFill>
                <a:srgbClr val="FFFFFF">
                  <a:alpha val="50000"/>
                </a:srgbClr>
              </a:solidFill>
              <a:prstDash val="solid"/>
              <a:miter lim="400000"/>
            </a:ln>
          </a:insideH>
          <a:insideV>
            <a:ln w="12700" cap="flat">
              <a:solidFill>
                <a:srgbClr val="FFFFFF">
                  <a:alpha val="50000"/>
                </a:srgbClr>
              </a:solidFill>
              <a:prstDash val="solid"/>
              <a:miter lim="400000"/>
            </a:ln>
          </a:insideV>
        </a:tcBdr>
        <a:fill>
          <a:solidFill>
            <a:srgbClr val="33373B">
              <a:alpha val="50000"/>
            </a:srgbClr>
          </a:solidFill>
        </a:fill>
      </a:tcStyle>
    </a:lastRow>
    <a:firstRow>
      <a:tcTxStyle b="off" i="off">
        <a:fontRef idx="minor">
          <a:srgbClr val="FFFFFF"/>
        </a:fontRef>
        <a:srgbClr val="FFFFFF"/>
      </a:tcTxStyle>
      <a:tcStyle>
        <a:tcBdr>
          <a:left>
            <a:ln w="12700" cap="flat">
              <a:solidFill>
                <a:srgbClr val="FFFFFF">
                  <a:alpha val="50000"/>
                </a:srgbClr>
              </a:solidFill>
              <a:prstDash val="solid"/>
              <a:miter lim="400000"/>
            </a:ln>
          </a:left>
          <a:right>
            <a:ln w="12700" cap="flat">
              <a:solidFill>
                <a:srgbClr val="FFFFFF">
                  <a:alpha val="50000"/>
                </a:srgbClr>
              </a:solidFill>
              <a:prstDash val="solid"/>
              <a:miter lim="400000"/>
            </a:ln>
          </a:right>
          <a:top>
            <a:ln w="25400" cap="flat">
              <a:solidFill>
                <a:srgbClr val="FFFFFF"/>
              </a:solidFill>
              <a:prstDash val="solid"/>
              <a:miter lim="400000"/>
            </a:ln>
          </a:top>
          <a:bottom>
            <a:ln w="12700" cap="flat">
              <a:solidFill>
                <a:srgbClr val="FFFFFF"/>
              </a:solidFill>
              <a:prstDash val="solid"/>
              <a:miter lim="400000"/>
            </a:ln>
          </a:bottom>
          <a:insideH>
            <a:ln w="12700" cap="flat">
              <a:solidFill>
                <a:srgbClr val="FFFFFF">
                  <a:alpha val="50000"/>
                </a:srgbClr>
              </a:solidFill>
              <a:prstDash val="solid"/>
              <a:miter lim="400000"/>
            </a:ln>
          </a:insideH>
          <a:insideV>
            <a:ln w="12700" cap="flat">
              <a:solidFill>
                <a:srgbClr val="FFFFFF">
                  <a:alpha val="50000"/>
                </a:srgbClr>
              </a:solidFill>
              <a:prstDash val="solid"/>
              <a:miter lim="400000"/>
            </a:ln>
          </a:insideV>
        </a:tcBdr>
        <a:fill>
          <a:solidFill>
            <a:srgbClr val="33373B">
              <a:alpha val="50000"/>
            </a:srgbClr>
          </a:solidFill>
        </a:fill>
      </a:tcStyle>
    </a:firstRow>
  </a:tblStyle>
  <a:tblStyle styleId="{2708684C-4D16-4618-839F-0558EEFCDFE6}" styleName="">
    <a:tblBg/>
    <a:wholeTbl>
      <a:tcTxStyle b="off" i="off">
        <a:fontRef idx="minor">
          <a:srgbClr val="FFFFFF"/>
        </a:fontRef>
        <a:srgbClr val="FFFFFF"/>
      </a:tcTxStyle>
      <a:tcStyle>
        <a:tcBdr>
          <a:left>
            <a:ln w="25400" cap="rnd">
              <a:solidFill>
                <a:srgbClr val="FFFFFF"/>
              </a:solidFill>
              <a:custDash>
                <a:ds d="100000" sp="200000"/>
              </a:custDash>
              <a:miter lim="400000"/>
            </a:ln>
          </a:left>
          <a:right>
            <a:ln w="25400" cap="rnd">
              <a:solidFill>
                <a:srgbClr val="FFFFFF"/>
              </a:solidFill>
              <a:custDash>
                <a:ds d="100000" sp="200000"/>
              </a:custDash>
              <a:miter lim="400000"/>
            </a:ln>
          </a:right>
          <a:top>
            <a:ln w="25400" cap="rnd">
              <a:solidFill>
                <a:srgbClr val="FFFFFF"/>
              </a:solidFill>
              <a:custDash>
                <a:ds d="100000" sp="200000"/>
              </a:custDash>
              <a:miter lim="400000"/>
            </a:ln>
          </a:top>
          <a:bottom>
            <a:ln w="25400" cap="rnd">
              <a:solidFill>
                <a:srgbClr val="FFFFFF"/>
              </a:solidFill>
              <a:custDash>
                <a:ds d="100000" sp="200000"/>
              </a:custDash>
              <a:miter lim="400000"/>
            </a:ln>
          </a:bottom>
          <a:insideH>
            <a:ln w="25400" cap="rnd">
              <a:solidFill>
                <a:srgbClr val="FFFFFF"/>
              </a:solidFill>
              <a:custDash>
                <a:ds d="100000" sp="200000"/>
              </a:custDash>
              <a:miter lim="400000"/>
            </a:ln>
          </a:insideH>
          <a:insideV>
            <a:ln w="25400" cap="rnd">
              <a:solidFill>
                <a:srgbClr val="FFFFFF"/>
              </a:solidFill>
              <a:custDash>
                <a:ds d="100000" sp="200000"/>
              </a:custDash>
              <a:miter lim="400000"/>
            </a:ln>
          </a:insideV>
        </a:tcBdr>
        <a:fill>
          <a:noFill/>
        </a:fill>
      </a:tcStyle>
    </a:wholeTbl>
    <a:band2H>
      <a:tcTxStyle b="def" i="def"/>
      <a:tcStyle>
        <a:tcBdr/>
        <a:fill>
          <a:solidFill>
            <a:srgbClr val="FFFFFF">
              <a:alpha val="15000"/>
            </a:srgbClr>
          </a:solidFill>
        </a:fill>
      </a:tcStyle>
    </a:band2H>
    <a:firstCol>
      <a:tcTxStyle b="off" i="off">
        <a:fontRef idx="minor">
          <a:srgbClr val="FFFFFF"/>
        </a:fontRef>
        <a:srgbClr val="FFFFFF"/>
      </a:tcTxStyle>
      <a:tcStyle>
        <a:tcBdr>
          <a:left>
            <a:ln w="12700" cap="flat">
              <a:noFill/>
              <a:miter lim="400000"/>
            </a:ln>
          </a:left>
          <a:right>
            <a:ln w="25400" cap="flat">
              <a:solidFill>
                <a:srgbClr val="FFFFFF"/>
              </a:solidFill>
              <a:prstDash val="solid"/>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noFill/>
        </a:fill>
      </a:tcStyle>
    </a:firstCol>
    <a:lastRow>
      <a:tcTxStyle b="off" i="off">
        <a:fontRef idx="minor">
          <a:srgbClr val="FFFFFF"/>
        </a:fontRef>
        <a:srgbClr val="FFFFFF"/>
      </a:tcTxStyle>
      <a:tcStyle>
        <a:tcBdr>
          <a:left>
            <a:ln w="12700" cap="flat">
              <a:noFill/>
              <a:miter lim="400000"/>
            </a:ln>
          </a:left>
          <a:right>
            <a:ln w="12700" cap="flat">
              <a:noFill/>
              <a:miter lim="400000"/>
            </a:ln>
          </a:right>
          <a:top>
            <a:ln w="25400" cap="flat">
              <a:solidFill>
                <a:srgbClr val="FFFFFF"/>
              </a:solidFill>
              <a:prstDash val="solid"/>
              <a:miter lim="400000"/>
            </a:ln>
          </a:top>
          <a:bottom>
            <a:ln w="12700" cap="flat">
              <a:noFill/>
              <a:miter lim="400000"/>
            </a:ln>
          </a:bottom>
          <a:insideH>
            <a:ln w="12700" cap="flat">
              <a:noFill/>
              <a:miter lim="400000"/>
            </a:ln>
          </a:insideH>
          <a:insideV>
            <a:ln w="12700" cap="flat">
              <a:noFill/>
              <a:miter lim="400000"/>
            </a:ln>
          </a:insideV>
        </a:tcBdr>
        <a:fill>
          <a:noFill/>
        </a:fill>
      </a:tcStyle>
    </a:lastRow>
    <a:firstRow>
      <a:tcTxStyle b="off"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25400" cap="flat">
              <a:solidFill>
                <a:srgbClr val="FFFFFF"/>
              </a:solidFill>
              <a:prstDash val="solid"/>
              <a:miter lim="400000"/>
            </a:ln>
          </a:bottom>
          <a:insideH>
            <a:ln w="12700" cap="flat">
              <a:noFill/>
              <a:miter lim="400000"/>
            </a:ln>
          </a:insideH>
          <a:insideV>
            <a:ln w="12700" cap="flat">
              <a:noFill/>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showComments="1"/>
</file>

<file path=ppt/_rels/presentation.xml.rels><?xml version="1.0" encoding="UTF-8" standalone="yes"?><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s>

</file>

<file path=ppt/notesMasters/_rels/notesMaster1.xml.rels><?xml version="1.0" encoding="UTF-8" standalone="yes"?><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Shape 29"/>
          <p:cNvSpPr/>
          <p:nvPr>
            <p:ph type="sldImg"/>
          </p:nvPr>
        </p:nvSpPr>
        <p:spPr>
          <a:xfrm>
            <a:off x="1143000" y="685800"/>
            <a:ext cx="4572000" cy="3429000"/>
          </a:xfrm>
          <a:prstGeom prst="rect">
            <a:avLst/>
          </a:prstGeom>
        </p:spPr>
        <p:txBody>
          <a:bodyPr/>
          <a:lstStyle/>
          <a:p>
            <a:pPr lvl="0"/>
          </a:p>
        </p:txBody>
      </p:sp>
      <p:sp>
        <p:nvSpPr>
          <p:cNvPr id="30" name="Shape 30"/>
          <p:cNvSpPr/>
          <p:nvPr>
            <p:ph type="body" sz="quarter" idx="1"/>
          </p:nvPr>
        </p:nvSpPr>
        <p:spPr>
          <a:xfrm>
            <a:off x="914400" y="4343400"/>
            <a:ext cx="5029200" cy="4114800"/>
          </a:xfrm>
          <a:prstGeom prst="rect">
            <a:avLst/>
          </a:prstGeom>
        </p:spPr>
        <p:txBody>
          <a:bodyPr/>
          <a:lstStyle/>
          <a:p>
            <a:pPr lvl="0"/>
          </a:p>
        </p:txBody>
      </p:sp>
    </p:spTree>
  </p:cSld>
  <p:clrMap bg1="lt1" tx1="dk1" bg2="lt2" tx2="dk2" accent1="accent1" accent2="accent2" accent3="accent3" accent4="accent4" accent5="accent5" accent6="accent6" hlink="hlink" folHlink="folHlink"/>
  <p:notesStyle>
    <a:lvl1pPr defTabSz="457200">
      <a:lnSpc>
        <a:spcPct val="117999"/>
      </a:lnSpc>
      <a:defRPr sz="2200">
        <a:latin typeface="Helvetica Neue"/>
        <a:ea typeface="Helvetica Neue"/>
        <a:cs typeface="Helvetica Neue"/>
        <a:sym typeface="Helvetica Neue"/>
      </a:defRPr>
    </a:lvl1pPr>
    <a:lvl2pPr indent="228600" defTabSz="457200">
      <a:lnSpc>
        <a:spcPct val="117999"/>
      </a:lnSpc>
      <a:defRPr sz="2200">
        <a:latin typeface="Helvetica Neue"/>
        <a:ea typeface="Helvetica Neue"/>
        <a:cs typeface="Helvetica Neue"/>
        <a:sym typeface="Helvetica Neue"/>
      </a:defRPr>
    </a:lvl2pPr>
    <a:lvl3pPr indent="457200" defTabSz="457200">
      <a:lnSpc>
        <a:spcPct val="117999"/>
      </a:lnSpc>
      <a:defRPr sz="2200">
        <a:latin typeface="Helvetica Neue"/>
        <a:ea typeface="Helvetica Neue"/>
        <a:cs typeface="Helvetica Neue"/>
        <a:sym typeface="Helvetica Neue"/>
      </a:defRPr>
    </a:lvl3pPr>
    <a:lvl4pPr indent="685800" defTabSz="457200">
      <a:lnSpc>
        <a:spcPct val="117999"/>
      </a:lnSpc>
      <a:defRPr sz="2200">
        <a:latin typeface="Helvetica Neue"/>
        <a:ea typeface="Helvetica Neue"/>
        <a:cs typeface="Helvetica Neue"/>
        <a:sym typeface="Helvetica Neue"/>
      </a:defRPr>
    </a:lvl4pPr>
    <a:lvl5pPr indent="914400" defTabSz="457200">
      <a:lnSpc>
        <a:spcPct val="117999"/>
      </a:lnSpc>
      <a:defRPr sz="2200">
        <a:latin typeface="Helvetica Neue"/>
        <a:ea typeface="Helvetica Neue"/>
        <a:cs typeface="Helvetica Neue"/>
        <a:sym typeface="Helvetica Neue"/>
      </a:defRPr>
    </a:lvl5pPr>
    <a:lvl6pPr indent="1143000" defTabSz="457200">
      <a:lnSpc>
        <a:spcPct val="117999"/>
      </a:lnSpc>
      <a:defRPr sz="2200">
        <a:latin typeface="Helvetica Neue"/>
        <a:ea typeface="Helvetica Neue"/>
        <a:cs typeface="Helvetica Neue"/>
        <a:sym typeface="Helvetica Neue"/>
      </a:defRPr>
    </a:lvl6pPr>
    <a:lvl7pPr indent="1371600" defTabSz="457200">
      <a:lnSpc>
        <a:spcPct val="117999"/>
      </a:lnSpc>
      <a:defRPr sz="2200">
        <a:latin typeface="Helvetica Neue"/>
        <a:ea typeface="Helvetica Neue"/>
        <a:cs typeface="Helvetica Neue"/>
        <a:sym typeface="Helvetica Neue"/>
      </a:defRPr>
    </a:lvl7pPr>
    <a:lvl8pPr indent="1600200" defTabSz="457200">
      <a:lnSpc>
        <a:spcPct val="117999"/>
      </a:lnSpc>
      <a:defRPr sz="2200">
        <a:latin typeface="Helvetica Neue"/>
        <a:ea typeface="Helvetica Neue"/>
        <a:cs typeface="Helvetica Neue"/>
        <a:sym typeface="Helvetica Neue"/>
      </a:defRPr>
    </a:lvl8pPr>
    <a:lvl9pPr indent="1828800" defTabSz="457200">
      <a:lnSpc>
        <a:spcPct val="117999"/>
      </a:lnSpc>
      <a:defRPr sz="2200">
        <a:latin typeface="Helvetica Neue"/>
        <a:ea typeface="Helvetica Neue"/>
        <a:cs typeface="Helvetica Neue"/>
        <a:sym typeface="Helvetica Neue"/>
      </a:defRPr>
    </a:lvl9pPr>
  </p:notesStyle>
</p:notesMaster>
</file>

<file path=ppt/slideLayouts/_rels/slideLayout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7.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8.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9.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showMasterSp="1" showMasterPhAnim="1">
  <p:cSld name="Title &amp; Subtitle">
    <p:spTree>
      <p:nvGrpSpPr>
        <p:cNvPr id="1" name=""/>
        <p:cNvGrpSpPr/>
        <p:nvPr/>
      </p:nvGrpSpPr>
      <p:grpSpPr>
        <a:xfrm>
          <a:off x="0" y="0"/>
          <a:ext cx="0" cy="0"/>
          <a:chOff x="0" y="0"/>
          <a:chExt cx="0" cy="0"/>
        </a:xfrm>
      </p:grpSpPr>
      <p:sp>
        <p:nvSpPr>
          <p:cNvPr id="5" name="Shape 5"/>
          <p:cNvSpPr/>
          <p:nvPr>
            <p:ph type="title"/>
          </p:nvPr>
        </p:nvSpPr>
        <p:spPr>
          <a:xfrm>
            <a:off x="1270000" y="2616200"/>
            <a:ext cx="10464800" cy="2540000"/>
          </a:xfrm>
          <a:prstGeom prst="rect">
            <a:avLst/>
          </a:prstGeom>
        </p:spPr>
        <p:txBody>
          <a:bodyPr anchor="b"/>
          <a:lstStyle/>
          <a:p>
            <a:pPr lvl="0">
              <a:defRPr sz="1800">
                <a:solidFill>
                  <a:srgbClr val="000000"/>
                </a:solidFill>
              </a:defRPr>
            </a:pPr>
            <a:r>
              <a:rPr sz="7200">
                <a:solidFill>
                  <a:srgbClr val="FFFFFF"/>
                </a:solidFill>
              </a:rPr>
              <a:t>Title Text</a:t>
            </a:r>
          </a:p>
        </p:txBody>
      </p:sp>
      <p:sp>
        <p:nvSpPr>
          <p:cNvPr id="6" name="Shape 6"/>
          <p:cNvSpPr/>
          <p:nvPr>
            <p:ph type="body" idx="1"/>
          </p:nvPr>
        </p:nvSpPr>
        <p:spPr>
          <a:xfrm>
            <a:off x="1270000" y="5207000"/>
            <a:ext cx="10464800" cy="1663700"/>
          </a:xfrm>
          <a:prstGeom prst="rect">
            <a:avLst/>
          </a:prstGeom>
        </p:spPr>
        <p:txBody>
          <a:bodyPr anchor="t"/>
          <a:lstStyle>
            <a:lvl1pPr marL="0" indent="0" algn="ctr">
              <a:spcBef>
                <a:spcPts val="0"/>
              </a:spcBef>
              <a:buSzTx/>
              <a:buNone/>
            </a:lvl1pPr>
            <a:lvl2pPr marL="0" indent="228600" algn="ctr">
              <a:spcBef>
                <a:spcPts val="0"/>
              </a:spcBef>
              <a:buSzTx/>
              <a:buNone/>
            </a:lvl2pPr>
            <a:lvl3pPr marL="0" indent="457200" algn="ctr">
              <a:spcBef>
                <a:spcPts val="0"/>
              </a:spcBef>
              <a:buSzTx/>
              <a:buNone/>
            </a:lvl3pPr>
            <a:lvl4pPr marL="0" indent="685800" algn="ctr">
              <a:spcBef>
                <a:spcPts val="0"/>
              </a:spcBef>
              <a:buSzTx/>
              <a:buNone/>
            </a:lvl4pPr>
            <a:lvl5pPr marL="0" indent="914400" algn="ctr">
              <a:spcBef>
                <a:spcPts val="0"/>
              </a:spcBef>
              <a:buSzTx/>
              <a:buNone/>
            </a:lvl5pPr>
          </a:lstStyle>
          <a:p>
            <a:pPr lvl="0">
              <a:defRPr sz="1800">
                <a:solidFill>
                  <a:srgbClr val="000000"/>
                </a:solidFill>
              </a:defRPr>
            </a:pPr>
            <a:r>
              <a:rPr sz="3600">
                <a:solidFill>
                  <a:srgbClr val="FFFFFF"/>
                </a:solidFill>
              </a:rPr>
              <a:t>Body Level One</a:t>
            </a:r>
            <a:endParaRPr sz="3600">
              <a:solidFill>
                <a:srgbClr val="FFFFFF"/>
              </a:solidFill>
            </a:endParaRPr>
          </a:p>
          <a:p>
            <a:pPr lvl="1">
              <a:defRPr sz="1800">
                <a:solidFill>
                  <a:srgbClr val="000000"/>
                </a:solidFill>
              </a:defRPr>
            </a:pPr>
            <a:r>
              <a:rPr sz="3600">
                <a:solidFill>
                  <a:srgbClr val="FFFFFF"/>
                </a:solidFill>
              </a:rPr>
              <a:t>Body Level Two</a:t>
            </a:r>
            <a:endParaRPr sz="3600">
              <a:solidFill>
                <a:srgbClr val="FFFFFF"/>
              </a:solidFill>
            </a:endParaRPr>
          </a:p>
          <a:p>
            <a:pPr lvl="2">
              <a:defRPr sz="1800">
                <a:solidFill>
                  <a:srgbClr val="000000"/>
                </a:solidFill>
              </a:defRPr>
            </a:pPr>
            <a:r>
              <a:rPr sz="3600">
                <a:solidFill>
                  <a:srgbClr val="FFFFFF"/>
                </a:solidFill>
              </a:rPr>
              <a:t>Body Level Three</a:t>
            </a:r>
            <a:endParaRPr sz="3600">
              <a:solidFill>
                <a:srgbClr val="FFFFFF"/>
              </a:solidFill>
            </a:endParaRPr>
          </a:p>
          <a:p>
            <a:pPr lvl="3">
              <a:defRPr sz="1800">
                <a:solidFill>
                  <a:srgbClr val="000000"/>
                </a:solidFill>
              </a:defRPr>
            </a:pPr>
            <a:r>
              <a:rPr sz="3600">
                <a:solidFill>
                  <a:srgbClr val="FFFFFF"/>
                </a:solidFill>
              </a:rPr>
              <a:t>Body Level Four</a:t>
            </a:r>
            <a:endParaRPr sz="3600">
              <a:solidFill>
                <a:srgbClr val="FFFFFF"/>
              </a:solidFill>
            </a:endParaRPr>
          </a:p>
          <a:p>
            <a:pPr lvl="4">
              <a:defRPr sz="1800">
                <a:solidFill>
                  <a:srgbClr val="000000"/>
                </a:solidFill>
              </a:defRPr>
            </a:pPr>
            <a:r>
              <a:rPr sz="3600">
                <a:solidFill>
                  <a:srgbClr val="FFFFFF"/>
                </a:solidFill>
              </a:rPr>
              <a:t>Body Level Five</a:t>
            </a:r>
          </a:p>
        </p:txBody>
      </p:sp>
    </p:spTree>
  </p:cSld>
  <p:clrMapOvr>
    <a:masterClrMapping/>
  </p:clrMapOvr>
  <p:transitio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type="tx" showMasterSp="1" showMasterPhAnim="1">
  <p:cSld name="Quote">
    <p:spTree>
      <p:nvGrpSpPr>
        <p:cNvPr id="1" name=""/>
        <p:cNvGrpSpPr/>
        <p:nvPr/>
      </p:nvGrpSpPr>
      <p:grpSpPr>
        <a:xfrm>
          <a:off x="0" y="0"/>
          <a:ext cx="0" cy="0"/>
          <a:chOff x="0" y="0"/>
          <a:chExt cx="0" cy="0"/>
        </a:xfrm>
      </p:grpSpPr>
    </p:spTree>
  </p:cSld>
  <p:clrMapOvr>
    <a:masterClrMapping/>
  </p:clrMapOvr>
  <p:transitio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type="tx" showMasterSp="1" showMasterPhAnim="1">
  <p:cSld name="Photo">
    <p:spTree>
      <p:nvGrpSpPr>
        <p:cNvPr id="1" name=""/>
        <p:cNvGrpSpPr/>
        <p:nvPr/>
      </p:nvGrpSpPr>
      <p:grpSpPr>
        <a:xfrm>
          <a:off x="0" y="0"/>
          <a:ext cx="0" cy="0"/>
          <a:chOff x="0" y="0"/>
          <a:chExt cx="0" cy="0"/>
        </a:xfrm>
      </p:grpSpPr>
    </p:spTree>
  </p:cSld>
  <p:clrMapOvr>
    <a:masterClrMapping/>
  </p:clrMapOvr>
  <p:transitio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type="tx" showMasterSp="1" showMasterPhAnim="1">
  <p:cSld name="Blank">
    <p:spTree>
      <p:nvGrpSpPr>
        <p:cNvPr id="1" name=""/>
        <p:cNvGrpSpPr/>
        <p:nvPr/>
      </p:nvGrpSpPr>
      <p:grpSpPr>
        <a:xfrm>
          <a:off x="0" y="0"/>
          <a:ext cx="0" cy="0"/>
          <a:chOff x="0" y="0"/>
          <a:chExt cx="0" cy="0"/>
        </a:xfrm>
      </p:grpSpPr>
    </p:spTree>
  </p:cSld>
  <p:clrMapOvr>
    <a:masterClrMapping/>
  </p:clrMapOvr>
  <p:transitio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type="tx" showMasterSp="1" showMasterPhAnim="1">
  <p:cSld name="Photo - Horizontal">
    <p:spTree>
      <p:nvGrpSpPr>
        <p:cNvPr id="1" name=""/>
        <p:cNvGrpSpPr/>
        <p:nvPr/>
      </p:nvGrpSpPr>
      <p:grpSpPr>
        <a:xfrm>
          <a:off x="0" y="0"/>
          <a:ext cx="0" cy="0"/>
          <a:chOff x="0" y="0"/>
          <a:chExt cx="0" cy="0"/>
        </a:xfrm>
      </p:grpSpPr>
      <p:sp>
        <p:nvSpPr>
          <p:cNvPr id="8" name="Shape 8"/>
          <p:cNvSpPr/>
          <p:nvPr>
            <p:ph type="title"/>
          </p:nvPr>
        </p:nvSpPr>
        <p:spPr>
          <a:xfrm>
            <a:off x="1181100" y="6794500"/>
            <a:ext cx="10642600" cy="1511300"/>
          </a:xfrm>
          <a:prstGeom prst="rect">
            <a:avLst/>
          </a:prstGeom>
        </p:spPr>
        <p:txBody>
          <a:bodyPr/>
          <a:lstStyle/>
          <a:p>
            <a:pPr lvl="0">
              <a:defRPr sz="1800">
                <a:solidFill>
                  <a:srgbClr val="000000"/>
                </a:solidFill>
              </a:defRPr>
            </a:pPr>
            <a:r>
              <a:rPr sz="7200">
                <a:solidFill>
                  <a:srgbClr val="FFFFFF"/>
                </a:solidFill>
              </a:rPr>
              <a:t>Title Text</a:t>
            </a:r>
          </a:p>
        </p:txBody>
      </p:sp>
      <p:sp>
        <p:nvSpPr>
          <p:cNvPr id="9" name="Shape 9"/>
          <p:cNvSpPr/>
          <p:nvPr>
            <p:ph type="body" idx="1"/>
          </p:nvPr>
        </p:nvSpPr>
        <p:spPr>
          <a:xfrm>
            <a:off x="1181100" y="8382000"/>
            <a:ext cx="10642600" cy="939800"/>
          </a:xfrm>
          <a:prstGeom prst="rect">
            <a:avLst/>
          </a:prstGeom>
        </p:spPr>
        <p:txBody>
          <a:bodyPr anchor="t"/>
          <a:lstStyle>
            <a:lvl1pPr marL="0" indent="0" algn="ctr">
              <a:spcBef>
                <a:spcPts val="0"/>
              </a:spcBef>
              <a:buSzTx/>
              <a:buNone/>
            </a:lvl1pPr>
            <a:lvl2pPr marL="0" indent="228600" algn="ctr">
              <a:spcBef>
                <a:spcPts val="0"/>
              </a:spcBef>
              <a:buSzTx/>
              <a:buNone/>
            </a:lvl2pPr>
            <a:lvl3pPr marL="0" indent="457200" algn="ctr">
              <a:spcBef>
                <a:spcPts val="0"/>
              </a:spcBef>
              <a:buSzTx/>
              <a:buNone/>
            </a:lvl3pPr>
            <a:lvl4pPr marL="0" indent="685800" algn="ctr">
              <a:spcBef>
                <a:spcPts val="0"/>
              </a:spcBef>
              <a:buSzTx/>
              <a:buNone/>
            </a:lvl4pPr>
            <a:lvl5pPr marL="0" indent="914400" algn="ctr">
              <a:spcBef>
                <a:spcPts val="0"/>
              </a:spcBef>
              <a:buSzTx/>
              <a:buNone/>
            </a:lvl5pPr>
          </a:lstStyle>
          <a:p>
            <a:pPr lvl="0">
              <a:defRPr sz="1800">
                <a:solidFill>
                  <a:srgbClr val="000000"/>
                </a:solidFill>
              </a:defRPr>
            </a:pPr>
            <a:r>
              <a:rPr sz="3600">
                <a:solidFill>
                  <a:srgbClr val="FFFFFF"/>
                </a:solidFill>
              </a:rPr>
              <a:t>Body Level One</a:t>
            </a:r>
            <a:endParaRPr sz="3600">
              <a:solidFill>
                <a:srgbClr val="FFFFFF"/>
              </a:solidFill>
            </a:endParaRPr>
          </a:p>
          <a:p>
            <a:pPr lvl="1">
              <a:defRPr sz="1800">
                <a:solidFill>
                  <a:srgbClr val="000000"/>
                </a:solidFill>
              </a:defRPr>
            </a:pPr>
            <a:r>
              <a:rPr sz="3600">
                <a:solidFill>
                  <a:srgbClr val="FFFFFF"/>
                </a:solidFill>
              </a:rPr>
              <a:t>Body Level Two</a:t>
            </a:r>
            <a:endParaRPr sz="3600">
              <a:solidFill>
                <a:srgbClr val="FFFFFF"/>
              </a:solidFill>
            </a:endParaRPr>
          </a:p>
          <a:p>
            <a:pPr lvl="2">
              <a:defRPr sz="1800">
                <a:solidFill>
                  <a:srgbClr val="000000"/>
                </a:solidFill>
              </a:defRPr>
            </a:pPr>
            <a:r>
              <a:rPr sz="3600">
                <a:solidFill>
                  <a:srgbClr val="FFFFFF"/>
                </a:solidFill>
              </a:rPr>
              <a:t>Body Level Three</a:t>
            </a:r>
            <a:endParaRPr sz="3600">
              <a:solidFill>
                <a:srgbClr val="FFFFFF"/>
              </a:solidFill>
            </a:endParaRPr>
          </a:p>
          <a:p>
            <a:pPr lvl="3">
              <a:defRPr sz="1800">
                <a:solidFill>
                  <a:srgbClr val="000000"/>
                </a:solidFill>
              </a:defRPr>
            </a:pPr>
            <a:r>
              <a:rPr sz="3600">
                <a:solidFill>
                  <a:srgbClr val="FFFFFF"/>
                </a:solidFill>
              </a:rPr>
              <a:t>Body Level Four</a:t>
            </a:r>
            <a:endParaRPr sz="3600">
              <a:solidFill>
                <a:srgbClr val="FFFFFF"/>
              </a:solidFill>
            </a:endParaRPr>
          </a:p>
          <a:p>
            <a:pPr lvl="4">
              <a:defRPr sz="1800">
                <a:solidFill>
                  <a:srgbClr val="000000"/>
                </a:solidFill>
              </a:defRPr>
            </a:pPr>
            <a:r>
              <a:rPr sz="3600">
                <a:solidFill>
                  <a:srgbClr val="FFFFFF"/>
                </a:solidFill>
              </a:rPr>
              <a:t>Body Level Five</a:t>
            </a:r>
          </a:p>
        </p:txBody>
      </p:sp>
    </p:spTree>
  </p:cSld>
  <p:clrMapOvr>
    <a:masterClrMapping/>
  </p:clrMapOvr>
  <p:transitio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type="tx" showMasterSp="1" showMasterPhAnim="1">
  <p:cSld name="Title - Center">
    <p:spTree>
      <p:nvGrpSpPr>
        <p:cNvPr id="1" name=""/>
        <p:cNvGrpSpPr/>
        <p:nvPr/>
      </p:nvGrpSpPr>
      <p:grpSpPr>
        <a:xfrm>
          <a:off x="0" y="0"/>
          <a:ext cx="0" cy="0"/>
          <a:chOff x="0" y="0"/>
          <a:chExt cx="0" cy="0"/>
        </a:xfrm>
      </p:grpSpPr>
      <p:sp>
        <p:nvSpPr>
          <p:cNvPr id="11" name="Shape 11"/>
          <p:cNvSpPr/>
          <p:nvPr>
            <p:ph type="title"/>
          </p:nvPr>
        </p:nvSpPr>
        <p:spPr>
          <a:xfrm>
            <a:off x="1270000" y="3606800"/>
            <a:ext cx="10464800" cy="2540000"/>
          </a:xfrm>
          <a:prstGeom prst="rect">
            <a:avLst/>
          </a:prstGeom>
        </p:spPr>
        <p:txBody>
          <a:bodyPr/>
          <a:lstStyle/>
          <a:p>
            <a:pPr lvl="0">
              <a:defRPr sz="1800">
                <a:solidFill>
                  <a:srgbClr val="000000"/>
                </a:solidFill>
              </a:defRPr>
            </a:pPr>
            <a:r>
              <a:rPr sz="7200">
                <a:solidFill>
                  <a:srgbClr val="FFFFFF"/>
                </a:solidFill>
              </a:rPr>
              <a:t>Title Text</a:t>
            </a:r>
          </a:p>
        </p:txBody>
      </p:sp>
    </p:spTree>
  </p:cSld>
  <p:clrMapOvr>
    <a:masterClrMapping/>
  </p:clrMapOvr>
  <p:transitio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type="tx" showMasterSp="1" showMasterPhAnim="1">
  <p:cSld name="Photo - Vertical">
    <p:spTree>
      <p:nvGrpSpPr>
        <p:cNvPr id="1" name=""/>
        <p:cNvGrpSpPr/>
        <p:nvPr/>
      </p:nvGrpSpPr>
      <p:grpSpPr>
        <a:xfrm>
          <a:off x="0" y="0"/>
          <a:ext cx="0" cy="0"/>
          <a:chOff x="0" y="0"/>
          <a:chExt cx="0" cy="0"/>
        </a:xfrm>
      </p:grpSpPr>
      <p:sp>
        <p:nvSpPr>
          <p:cNvPr id="13" name="Shape 13"/>
          <p:cNvSpPr/>
          <p:nvPr>
            <p:ph type="title"/>
          </p:nvPr>
        </p:nvSpPr>
        <p:spPr>
          <a:xfrm>
            <a:off x="609600" y="1155700"/>
            <a:ext cx="5994400" cy="3568700"/>
          </a:xfrm>
          <a:prstGeom prst="rect">
            <a:avLst/>
          </a:prstGeom>
        </p:spPr>
        <p:txBody>
          <a:bodyPr anchor="b"/>
          <a:lstStyle>
            <a:lvl1pPr>
              <a:defRPr sz="5800"/>
            </a:lvl1pPr>
          </a:lstStyle>
          <a:p>
            <a:pPr lvl="0">
              <a:defRPr sz="1800">
                <a:solidFill>
                  <a:srgbClr val="000000"/>
                </a:solidFill>
              </a:defRPr>
            </a:pPr>
            <a:r>
              <a:rPr sz="5800">
                <a:solidFill>
                  <a:srgbClr val="FFFFFF"/>
                </a:solidFill>
              </a:rPr>
              <a:t>Title Text</a:t>
            </a:r>
          </a:p>
        </p:txBody>
      </p:sp>
      <p:sp>
        <p:nvSpPr>
          <p:cNvPr id="14" name="Shape 14"/>
          <p:cNvSpPr/>
          <p:nvPr>
            <p:ph type="body" idx="1"/>
          </p:nvPr>
        </p:nvSpPr>
        <p:spPr>
          <a:xfrm>
            <a:off x="609600" y="4762500"/>
            <a:ext cx="5994400" cy="3568700"/>
          </a:xfrm>
          <a:prstGeom prst="rect">
            <a:avLst/>
          </a:prstGeom>
        </p:spPr>
        <p:txBody>
          <a:bodyPr anchor="t"/>
          <a:lstStyle>
            <a:lvl1pPr marL="0" indent="0" algn="ctr">
              <a:spcBef>
                <a:spcPts val="0"/>
              </a:spcBef>
              <a:buSzTx/>
              <a:buNone/>
            </a:lvl1pPr>
            <a:lvl2pPr marL="0" indent="228600" algn="ctr">
              <a:spcBef>
                <a:spcPts val="0"/>
              </a:spcBef>
              <a:buSzTx/>
              <a:buNone/>
            </a:lvl2pPr>
            <a:lvl3pPr marL="0" indent="457200" algn="ctr">
              <a:spcBef>
                <a:spcPts val="0"/>
              </a:spcBef>
              <a:buSzTx/>
              <a:buNone/>
            </a:lvl3pPr>
            <a:lvl4pPr marL="0" indent="685800" algn="ctr">
              <a:spcBef>
                <a:spcPts val="0"/>
              </a:spcBef>
              <a:buSzTx/>
              <a:buNone/>
            </a:lvl4pPr>
            <a:lvl5pPr marL="0" indent="914400" algn="ctr">
              <a:spcBef>
                <a:spcPts val="0"/>
              </a:spcBef>
              <a:buSzTx/>
              <a:buNone/>
            </a:lvl5pPr>
          </a:lstStyle>
          <a:p>
            <a:pPr lvl="0">
              <a:defRPr sz="1800">
                <a:solidFill>
                  <a:srgbClr val="000000"/>
                </a:solidFill>
              </a:defRPr>
            </a:pPr>
            <a:r>
              <a:rPr sz="3600">
                <a:solidFill>
                  <a:srgbClr val="FFFFFF"/>
                </a:solidFill>
              </a:rPr>
              <a:t>Body Level One</a:t>
            </a:r>
            <a:endParaRPr sz="3600">
              <a:solidFill>
                <a:srgbClr val="FFFFFF"/>
              </a:solidFill>
            </a:endParaRPr>
          </a:p>
          <a:p>
            <a:pPr lvl="1">
              <a:defRPr sz="1800">
                <a:solidFill>
                  <a:srgbClr val="000000"/>
                </a:solidFill>
              </a:defRPr>
            </a:pPr>
            <a:r>
              <a:rPr sz="3600">
                <a:solidFill>
                  <a:srgbClr val="FFFFFF"/>
                </a:solidFill>
              </a:rPr>
              <a:t>Body Level Two</a:t>
            </a:r>
            <a:endParaRPr sz="3600">
              <a:solidFill>
                <a:srgbClr val="FFFFFF"/>
              </a:solidFill>
            </a:endParaRPr>
          </a:p>
          <a:p>
            <a:pPr lvl="2">
              <a:defRPr sz="1800">
                <a:solidFill>
                  <a:srgbClr val="000000"/>
                </a:solidFill>
              </a:defRPr>
            </a:pPr>
            <a:r>
              <a:rPr sz="3600">
                <a:solidFill>
                  <a:srgbClr val="FFFFFF"/>
                </a:solidFill>
              </a:rPr>
              <a:t>Body Level Three</a:t>
            </a:r>
            <a:endParaRPr sz="3600">
              <a:solidFill>
                <a:srgbClr val="FFFFFF"/>
              </a:solidFill>
            </a:endParaRPr>
          </a:p>
          <a:p>
            <a:pPr lvl="3">
              <a:defRPr sz="1800">
                <a:solidFill>
                  <a:srgbClr val="000000"/>
                </a:solidFill>
              </a:defRPr>
            </a:pPr>
            <a:r>
              <a:rPr sz="3600">
                <a:solidFill>
                  <a:srgbClr val="FFFFFF"/>
                </a:solidFill>
              </a:rPr>
              <a:t>Body Level Four</a:t>
            </a:r>
            <a:endParaRPr sz="3600">
              <a:solidFill>
                <a:srgbClr val="FFFFFF"/>
              </a:solidFill>
            </a:endParaRPr>
          </a:p>
          <a:p>
            <a:pPr lvl="4">
              <a:defRPr sz="1800">
                <a:solidFill>
                  <a:srgbClr val="000000"/>
                </a:solidFill>
              </a:defRPr>
            </a:pPr>
            <a:r>
              <a:rPr sz="3600">
                <a:solidFill>
                  <a:srgbClr val="FFFFFF"/>
                </a:solidFill>
              </a:rPr>
              <a:t>Body Level Five</a:t>
            </a:r>
          </a:p>
        </p:txBody>
      </p:sp>
    </p:spTree>
  </p:cSld>
  <p:clrMapOvr>
    <a:masterClrMapping/>
  </p:clrMapOvr>
  <p:transitio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type="tx" showMasterSp="1" showMasterPhAnim="1">
  <p:cSld name="Title - Top">
    <p:spTree>
      <p:nvGrpSpPr>
        <p:cNvPr id="1" name=""/>
        <p:cNvGrpSpPr/>
        <p:nvPr/>
      </p:nvGrpSpPr>
      <p:grpSpPr>
        <a:xfrm>
          <a:off x="0" y="0"/>
          <a:ext cx="0" cy="0"/>
          <a:chOff x="0" y="0"/>
          <a:chExt cx="0" cy="0"/>
        </a:xfrm>
      </p:grpSpPr>
      <p:sp>
        <p:nvSpPr>
          <p:cNvPr id="16" name="Shape 16"/>
          <p:cNvSpPr/>
          <p:nvPr>
            <p:ph type="title"/>
          </p:nvPr>
        </p:nvSpPr>
        <p:spPr>
          <a:prstGeom prst="rect">
            <a:avLst/>
          </a:prstGeom>
        </p:spPr>
        <p:txBody>
          <a:bodyPr/>
          <a:lstStyle/>
          <a:p>
            <a:pPr lvl="0">
              <a:defRPr sz="1800">
                <a:solidFill>
                  <a:srgbClr val="000000"/>
                </a:solidFill>
              </a:defRPr>
            </a:pPr>
            <a:r>
              <a:rPr sz="7200">
                <a:solidFill>
                  <a:srgbClr val="FFFFFF"/>
                </a:solidFill>
              </a:rPr>
              <a:t>Title Text</a:t>
            </a:r>
          </a:p>
        </p:txBody>
      </p:sp>
    </p:spTree>
  </p:cSld>
  <p:clrMapOvr>
    <a:masterClrMapping/>
  </p:clrMapOvr>
  <p:transitio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type="tx" showMasterSp="1" showMasterPhAnim="1">
  <p:cSld name="Title &amp; Bullets">
    <p:spTree>
      <p:nvGrpSpPr>
        <p:cNvPr id="1" name=""/>
        <p:cNvGrpSpPr/>
        <p:nvPr/>
      </p:nvGrpSpPr>
      <p:grpSpPr>
        <a:xfrm>
          <a:off x="0" y="0"/>
          <a:ext cx="0" cy="0"/>
          <a:chOff x="0" y="0"/>
          <a:chExt cx="0" cy="0"/>
        </a:xfrm>
      </p:grpSpPr>
      <p:sp>
        <p:nvSpPr>
          <p:cNvPr id="18" name="Shape 18"/>
          <p:cNvSpPr/>
          <p:nvPr>
            <p:ph type="title"/>
          </p:nvPr>
        </p:nvSpPr>
        <p:spPr>
          <a:prstGeom prst="rect">
            <a:avLst/>
          </a:prstGeom>
        </p:spPr>
        <p:txBody>
          <a:bodyPr/>
          <a:lstStyle/>
          <a:p>
            <a:pPr lvl="0">
              <a:defRPr sz="1800">
                <a:solidFill>
                  <a:srgbClr val="000000"/>
                </a:solidFill>
              </a:defRPr>
            </a:pPr>
            <a:r>
              <a:rPr sz="7200">
                <a:solidFill>
                  <a:srgbClr val="FFFFFF"/>
                </a:solidFill>
              </a:rPr>
              <a:t>Title Text</a:t>
            </a:r>
          </a:p>
        </p:txBody>
      </p:sp>
      <p:sp>
        <p:nvSpPr>
          <p:cNvPr id="19" name="Shape 19"/>
          <p:cNvSpPr/>
          <p:nvPr>
            <p:ph type="body" idx="1"/>
          </p:nvPr>
        </p:nvSpPr>
        <p:spPr>
          <a:prstGeom prst="rect">
            <a:avLst/>
          </a:prstGeom>
        </p:spPr>
        <p:txBody>
          <a:bodyPr/>
          <a:lstStyle>
            <a:lvl1pPr>
              <a:buBlip>
                <a:blip r:embed="rId2"/>
              </a:buBlip>
            </a:lvl1pPr>
            <a:lvl2pPr>
              <a:buBlip>
                <a:blip r:embed="rId2"/>
              </a:buBlip>
            </a:lvl2pPr>
            <a:lvl3pPr>
              <a:buBlip>
                <a:blip r:embed="rId2"/>
              </a:buBlip>
            </a:lvl3pPr>
            <a:lvl4pPr>
              <a:buBlip>
                <a:blip r:embed="rId2"/>
              </a:buBlip>
            </a:lvl4pPr>
            <a:lvl5pPr>
              <a:buBlip>
                <a:blip r:embed="rId2"/>
              </a:buBlip>
            </a:lvl5pPr>
          </a:lstStyle>
          <a:p>
            <a:pPr lvl="0">
              <a:defRPr sz="1800">
                <a:solidFill>
                  <a:srgbClr val="000000"/>
                </a:solidFill>
              </a:defRPr>
            </a:pPr>
            <a:r>
              <a:rPr sz="3600">
                <a:solidFill>
                  <a:srgbClr val="FFFFFF"/>
                </a:solidFill>
              </a:rPr>
              <a:t>Body Level One</a:t>
            </a:r>
            <a:endParaRPr sz="3600">
              <a:solidFill>
                <a:srgbClr val="FFFFFF"/>
              </a:solidFill>
            </a:endParaRPr>
          </a:p>
          <a:p>
            <a:pPr lvl="1">
              <a:defRPr sz="1800">
                <a:solidFill>
                  <a:srgbClr val="000000"/>
                </a:solidFill>
              </a:defRPr>
            </a:pPr>
            <a:r>
              <a:rPr sz="3600">
                <a:solidFill>
                  <a:srgbClr val="FFFFFF"/>
                </a:solidFill>
              </a:rPr>
              <a:t>Body Level Two</a:t>
            </a:r>
            <a:endParaRPr sz="3600">
              <a:solidFill>
                <a:srgbClr val="FFFFFF"/>
              </a:solidFill>
            </a:endParaRPr>
          </a:p>
          <a:p>
            <a:pPr lvl="2">
              <a:defRPr sz="1800">
                <a:solidFill>
                  <a:srgbClr val="000000"/>
                </a:solidFill>
              </a:defRPr>
            </a:pPr>
            <a:r>
              <a:rPr sz="3600">
                <a:solidFill>
                  <a:srgbClr val="FFFFFF"/>
                </a:solidFill>
              </a:rPr>
              <a:t>Body Level Three</a:t>
            </a:r>
            <a:endParaRPr sz="3600">
              <a:solidFill>
                <a:srgbClr val="FFFFFF"/>
              </a:solidFill>
            </a:endParaRPr>
          </a:p>
          <a:p>
            <a:pPr lvl="3">
              <a:defRPr sz="1800">
                <a:solidFill>
                  <a:srgbClr val="000000"/>
                </a:solidFill>
              </a:defRPr>
            </a:pPr>
            <a:r>
              <a:rPr sz="3600">
                <a:solidFill>
                  <a:srgbClr val="FFFFFF"/>
                </a:solidFill>
              </a:rPr>
              <a:t>Body Level Four</a:t>
            </a:r>
            <a:endParaRPr sz="3600">
              <a:solidFill>
                <a:srgbClr val="FFFFFF"/>
              </a:solidFill>
            </a:endParaRPr>
          </a:p>
          <a:p>
            <a:pPr lvl="4">
              <a:defRPr sz="1800">
                <a:solidFill>
                  <a:srgbClr val="000000"/>
                </a:solidFill>
              </a:defRPr>
            </a:pPr>
            <a:r>
              <a:rPr sz="3600">
                <a:solidFill>
                  <a:srgbClr val="FFFFFF"/>
                </a:solidFill>
              </a:rPr>
              <a:t>Body Level Five</a:t>
            </a:r>
          </a:p>
        </p:txBody>
      </p:sp>
    </p:spTree>
  </p:cSld>
  <p:clrMapOvr>
    <a:masterClrMapping/>
  </p:clrMapOvr>
  <p:transitio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type="tx" showMasterSp="1" showMasterPhAnim="1">
  <p:cSld name="Title, Bullets &amp; Photo">
    <p:spTree>
      <p:nvGrpSpPr>
        <p:cNvPr id="1" name=""/>
        <p:cNvGrpSpPr/>
        <p:nvPr/>
      </p:nvGrpSpPr>
      <p:grpSpPr>
        <a:xfrm>
          <a:off x="0" y="0"/>
          <a:ext cx="0" cy="0"/>
          <a:chOff x="0" y="0"/>
          <a:chExt cx="0" cy="0"/>
        </a:xfrm>
      </p:grpSpPr>
      <p:sp>
        <p:nvSpPr>
          <p:cNvPr id="21" name="Shape 21"/>
          <p:cNvSpPr/>
          <p:nvPr>
            <p:ph type="title"/>
          </p:nvPr>
        </p:nvSpPr>
        <p:spPr>
          <a:prstGeom prst="rect">
            <a:avLst/>
          </a:prstGeom>
        </p:spPr>
        <p:txBody>
          <a:bodyPr/>
          <a:lstStyle/>
          <a:p>
            <a:pPr lvl="0">
              <a:defRPr sz="1800">
                <a:solidFill>
                  <a:srgbClr val="000000"/>
                </a:solidFill>
              </a:defRPr>
            </a:pPr>
            <a:r>
              <a:rPr sz="7200">
                <a:solidFill>
                  <a:srgbClr val="FFFFFF"/>
                </a:solidFill>
              </a:rPr>
              <a:t>Title Text</a:t>
            </a:r>
          </a:p>
        </p:txBody>
      </p:sp>
      <p:sp>
        <p:nvSpPr>
          <p:cNvPr id="22" name="Shape 22"/>
          <p:cNvSpPr/>
          <p:nvPr>
            <p:ph type="body" idx="1"/>
          </p:nvPr>
        </p:nvSpPr>
        <p:spPr>
          <a:xfrm>
            <a:off x="1270000" y="2946400"/>
            <a:ext cx="5270500" cy="6096000"/>
          </a:xfrm>
          <a:prstGeom prst="rect">
            <a:avLst/>
          </a:prstGeom>
        </p:spPr>
        <p:txBody>
          <a:bodyPr/>
          <a:lstStyle>
            <a:lvl1pPr marL="482600" indent="-482600">
              <a:spcBef>
                <a:spcPts val="3200"/>
              </a:spcBef>
              <a:buFont typeface="Gill Sans"/>
              <a:buBlip>
                <a:blip r:embed="rId2"/>
              </a:buBlip>
              <a:defRPr sz="3200"/>
            </a:lvl1pPr>
            <a:lvl2pPr marL="965200" indent="-482600">
              <a:spcBef>
                <a:spcPts val="3200"/>
              </a:spcBef>
              <a:buFont typeface="Gill Sans"/>
              <a:buBlip>
                <a:blip r:embed="rId2"/>
              </a:buBlip>
              <a:defRPr sz="3200"/>
            </a:lvl2pPr>
            <a:lvl3pPr marL="1447800" indent="-482600">
              <a:spcBef>
                <a:spcPts val="3200"/>
              </a:spcBef>
              <a:buFont typeface="Gill Sans"/>
              <a:buBlip>
                <a:blip r:embed="rId2"/>
              </a:buBlip>
              <a:defRPr sz="3200"/>
            </a:lvl3pPr>
            <a:lvl4pPr marL="1930400" indent="-482600">
              <a:spcBef>
                <a:spcPts val="3200"/>
              </a:spcBef>
              <a:buFont typeface="Gill Sans"/>
              <a:buBlip>
                <a:blip r:embed="rId2"/>
              </a:buBlip>
              <a:defRPr sz="3200"/>
            </a:lvl4pPr>
            <a:lvl5pPr marL="2413000" indent="-482600">
              <a:spcBef>
                <a:spcPts val="3200"/>
              </a:spcBef>
              <a:buFont typeface="Gill Sans"/>
              <a:buBlip>
                <a:blip r:embed="rId2"/>
              </a:buBlip>
              <a:defRPr sz="3200"/>
            </a:lvl5pPr>
          </a:lstStyle>
          <a:p>
            <a:pPr lvl="0">
              <a:defRPr sz="1800">
                <a:solidFill>
                  <a:srgbClr val="000000"/>
                </a:solidFill>
              </a:defRPr>
            </a:pPr>
            <a:r>
              <a:rPr sz="3200">
                <a:solidFill>
                  <a:srgbClr val="FFFFFF"/>
                </a:solidFill>
              </a:rPr>
              <a:t>Body Level One</a:t>
            </a:r>
            <a:endParaRPr sz="3200">
              <a:solidFill>
                <a:srgbClr val="FFFFFF"/>
              </a:solidFill>
            </a:endParaRPr>
          </a:p>
          <a:p>
            <a:pPr lvl="1">
              <a:defRPr sz="1800">
                <a:solidFill>
                  <a:srgbClr val="000000"/>
                </a:solidFill>
              </a:defRPr>
            </a:pPr>
            <a:r>
              <a:rPr sz="3200">
                <a:solidFill>
                  <a:srgbClr val="FFFFFF"/>
                </a:solidFill>
              </a:rPr>
              <a:t>Body Level Two</a:t>
            </a:r>
            <a:endParaRPr sz="3200">
              <a:solidFill>
                <a:srgbClr val="FFFFFF"/>
              </a:solidFill>
            </a:endParaRPr>
          </a:p>
          <a:p>
            <a:pPr lvl="2">
              <a:defRPr sz="1800">
                <a:solidFill>
                  <a:srgbClr val="000000"/>
                </a:solidFill>
              </a:defRPr>
            </a:pPr>
            <a:r>
              <a:rPr sz="3200">
                <a:solidFill>
                  <a:srgbClr val="FFFFFF"/>
                </a:solidFill>
              </a:rPr>
              <a:t>Body Level Three</a:t>
            </a:r>
            <a:endParaRPr sz="3200">
              <a:solidFill>
                <a:srgbClr val="FFFFFF"/>
              </a:solidFill>
            </a:endParaRPr>
          </a:p>
          <a:p>
            <a:pPr lvl="3">
              <a:defRPr sz="1800">
                <a:solidFill>
                  <a:srgbClr val="000000"/>
                </a:solidFill>
              </a:defRPr>
            </a:pPr>
            <a:r>
              <a:rPr sz="3200">
                <a:solidFill>
                  <a:srgbClr val="FFFFFF"/>
                </a:solidFill>
              </a:rPr>
              <a:t>Body Level Four</a:t>
            </a:r>
            <a:endParaRPr sz="3200">
              <a:solidFill>
                <a:srgbClr val="FFFFFF"/>
              </a:solidFill>
            </a:endParaRPr>
          </a:p>
          <a:p>
            <a:pPr lvl="4">
              <a:defRPr sz="1800">
                <a:solidFill>
                  <a:srgbClr val="000000"/>
                </a:solidFill>
              </a:defRPr>
            </a:pPr>
            <a:r>
              <a:rPr sz="3200">
                <a:solidFill>
                  <a:srgbClr val="FFFFFF"/>
                </a:solidFill>
              </a:rPr>
              <a:t>Body Level Five</a:t>
            </a:r>
          </a:p>
        </p:txBody>
      </p:sp>
    </p:spTree>
  </p:cSld>
  <p:clrMapOvr>
    <a:masterClrMapping/>
  </p:clrMapOvr>
  <p:transitio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type="tx" showMasterSp="1" showMasterPhAnim="1">
  <p:cSld name="Bullets">
    <p:spTree>
      <p:nvGrpSpPr>
        <p:cNvPr id="1" name=""/>
        <p:cNvGrpSpPr/>
        <p:nvPr/>
      </p:nvGrpSpPr>
      <p:grpSpPr>
        <a:xfrm>
          <a:off x="0" y="0"/>
          <a:ext cx="0" cy="0"/>
          <a:chOff x="0" y="0"/>
          <a:chExt cx="0" cy="0"/>
        </a:xfrm>
      </p:grpSpPr>
      <p:sp>
        <p:nvSpPr>
          <p:cNvPr id="24" name="Shape 24"/>
          <p:cNvSpPr/>
          <p:nvPr>
            <p:ph type="body" idx="1"/>
          </p:nvPr>
        </p:nvSpPr>
        <p:spPr>
          <a:xfrm>
            <a:off x="1270000" y="1066800"/>
            <a:ext cx="10464800" cy="7620000"/>
          </a:xfrm>
          <a:prstGeom prst="rect">
            <a:avLst/>
          </a:prstGeom>
        </p:spPr>
        <p:txBody>
          <a:bodyPr/>
          <a:lstStyle>
            <a:lvl1pPr>
              <a:buBlip>
                <a:blip r:embed="rId2"/>
              </a:buBlip>
            </a:lvl1pPr>
            <a:lvl2pPr>
              <a:buBlip>
                <a:blip r:embed="rId2"/>
              </a:buBlip>
            </a:lvl2pPr>
            <a:lvl3pPr>
              <a:buBlip>
                <a:blip r:embed="rId2"/>
              </a:buBlip>
            </a:lvl3pPr>
            <a:lvl4pPr>
              <a:buBlip>
                <a:blip r:embed="rId2"/>
              </a:buBlip>
            </a:lvl4pPr>
            <a:lvl5pPr>
              <a:buBlip>
                <a:blip r:embed="rId2"/>
              </a:buBlip>
            </a:lvl5pPr>
          </a:lstStyle>
          <a:p>
            <a:pPr lvl="0">
              <a:defRPr sz="1800">
                <a:solidFill>
                  <a:srgbClr val="000000"/>
                </a:solidFill>
              </a:defRPr>
            </a:pPr>
            <a:r>
              <a:rPr sz="3600">
                <a:solidFill>
                  <a:srgbClr val="FFFFFF"/>
                </a:solidFill>
              </a:rPr>
              <a:t>Body Level One</a:t>
            </a:r>
            <a:endParaRPr sz="3600">
              <a:solidFill>
                <a:srgbClr val="FFFFFF"/>
              </a:solidFill>
            </a:endParaRPr>
          </a:p>
          <a:p>
            <a:pPr lvl="1">
              <a:defRPr sz="1800">
                <a:solidFill>
                  <a:srgbClr val="000000"/>
                </a:solidFill>
              </a:defRPr>
            </a:pPr>
            <a:r>
              <a:rPr sz="3600">
                <a:solidFill>
                  <a:srgbClr val="FFFFFF"/>
                </a:solidFill>
              </a:rPr>
              <a:t>Body Level Two</a:t>
            </a:r>
            <a:endParaRPr sz="3600">
              <a:solidFill>
                <a:srgbClr val="FFFFFF"/>
              </a:solidFill>
            </a:endParaRPr>
          </a:p>
          <a:p>
            <a:pPr lvl="2">
              <a:defRPr sz="1800">
                <a:solidFill>
                  <a:srgbClr val="000000"/>
                </a:solidFill>
              </a:defRPr>
            </a:pPr>
            <a:r>
              <a:rPr sz="3600">
                <a:solidFill>
                  <a:srgbClr val="FFFFFF"/>
                </a:solidFill>
              </a:rPr>
              <a:t>Body Level Three</a:t>
            </a:r>
            <a:endParaRPr sz="3600">
              <a:solidFill>
                <a:srgbClr val="FFFFFF"/>
              </a:solidFill>
            </a:endParaRPr>
          </a:p>
          <a:p>
            <a:pPr lvl="3">
              <a:defRPr sz="1800">
                <a:solidFill>
                  <a:srgbClr val="000000"/>
                </a:solidFill>
              </a:defRPr>
            </a:pPr>
            <a:r>
              <a:rPr sz="3600">
                <a:solidFill>
                  <a:srgbClr val="FFFFFF"/>
                </a:solidFill>
              </a:rPr>
              <a:t>Body Level Four</a:t>
            </a:r>
            <a:endParaRPr sz="3600">
              <a:solidFill>
                <a:srgbClr val="FFFFFF"/>
              </a:solidFill>
            </a:endParaRPr>
          </a:p>
          <a:p>
            <a:pPr lvl="4">
              <a:defRPr sz="1800">
                <a:solidFill>
                  <a:srgbClr val="000000"/>
                </a:solidFill>
              </a:defRPr>
            </a:pPr>
            <a:r>
              <a:rPr sz="3600">
                <a:solidFill>
                  <a:srgbClr val="FFFFFF"/>
                </a:solidFill>
              </a:rPr>
              <a:t>Body Level Five</a:t>
            </a:r>
          </a:p>
        </p:txBody>
      </p:sp>
    </p:spTree>
  </p:cSld>
  <p:clrMapOvr>
    <a:masterClrMapping/>
  </p:clrMapOvr>
  <p:transitio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type="tx" showMasterSp="1" showMasterPhAnim="1">
  <p:cSld name="Photo - 3 Up">
    <p:spTree>
      <p:nvGrpSpPr>
        <p:cNvPr id="1" name=""/>
        <p:cNvGrpSpPr/>
        <p:nvPr/>
      </p:nvGrpSpPr>
      <p:grpSpPr>
        <a:xfrm>
          <a:off x="0" y="0"/>
          <a:ext cx="0" cy="0"/>
          <a:chOff x="0" y="0"/>
          <a:chExt cx="0" cy="0"/>
        </a:xfrm>
      </p:grpSpPr>
    </p:spTree>
  </p:cSld>
  <p:clrMapOvr>
    <a:masterClrMapping/>
  </p:clrMapOvr>
  <p:transition spd="med" advClick="1"/>
</p:sldLayout>
</file>

<file path=ppt/slideMasters/_rels/slideMaster1.xml.rels><?xml version="1.0" encoding="UTF-8" standalone="yes"?><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jpeg"/><Relationship Id="rId3" Type="http://schemas.openxmlformats.org/officeDocument/2006/relationships/image" Target="../media/image1.png"/><Relationship Id="rId4" Type="http://schemas.openxmlformats.org/officeDocument/2006/relationships/slideLayout" Target="../slideLayouts/slideLayout1.xml"/><Relationship Id="rId5" Type="http://schemas.openxmlformats.org/officeDocument/2006/relationships/slideLayout" Target="../slideLayouts/slideLayout2.xml"/><Relationship Id="rId6" Type="http://schemas.openxmlformats.org/officeDocument/2006/relationships/slideLayout" Target="../slideLayouts/slideLayout3.xml"/><Relationship Id="rId7" Type="http://schemas.openxmlformats.org/officeDocument/2006/relationships/slideLayout" Target="../slideLayouts/slideLayout4.xml"/><Relationship Id="rId8" Type="http://schemas.openxmlformats.org/officeDocument/2006/relationships/slideLayout" Target="../slideLayouts/slideLayout5.xml"/><Relationship Id="rId9" Type="http://schemas.openxmlformats.org/officeDocument/2006/relationships/slideLayout" Target="../slideLayouts/slideLayout6.xml"/><Relationship Id="rId10" Type="http://schemas.openxmlformats.org/officeDocument/2006/relationships/slideLayout" Target="../slideLayouts/slideLayout7.xml"/><Relationship Id="rId11" Type="http://schemas.openxmlformats.org/officeDocument/2006/relationships/slideLayout" Target="../slideLayouts/slideLayout8.xml"/><Relationship Id="rId12" Type="http://schemas.openxmlformats.org/officeDocument/2006/relationships/slideLayout" Target="../slideLayouts/slideLayout9.xml"/><Relationship Id="rId13" Type="http://schemas.openxmlformats.org/officeDocument/2006/relationships/slideLayout" Target="../slideLayouts/slideLayout10.xml"/><Relationship Id="rId14" Type="http://schemas.openxmlformats.org/officeDocument/2006/relationships/slideLayout" Target="../slideLayouts/slideLayout11.xml"/><Relationship Id="rId15"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2" name="Shape 2"/>
          <p:cNvSpPr/>
          <p:nvPr>
            <p:ph type="title"/>
          </p:nvPr>
        </p:nvSpPr>
        <p:spPr>
          <a:xfrm>
            <a:off x="1270000" y="203200"/>
            <a:ext cx="10464800" cy="2540000"/>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normAutofit fontScale="100000" lnSpcReduction="0"/>
          </a:bodyPr>
          <a:lstStyle/>
          <a:p>
            <a:pPr lvl="0">
              <a:defRPr sz="1800">
                <a:solidFill>
                  <a:srgbClr val="000000"/>
                </a:solidFill>
              </a:defRPr>
            </a:pPr>
            <a:r>
              <a:rPr sz="7200">
                <a:solidFill>
                  <a:srgbClr val="FFFFFF"/>
                </a:solidFill>
              </a:rPr>
              <a:t>Title Text</a:t>
            </a:r>
          </a:p>
        </p:txBody>
      </p:sp>
      <p:sp>
        <p:nvSpPr>
          <p:cNvPr id="3" name="Shape 3"/>
          <p:cNvSpPr/>
          <p:nvPr>
            <p:ph type="body" idx="1"/>
          </p:nvPr>
        </p:nvSpPr>
        <p:spPr>
          <a:xfrm>
            <a:off x="1270000" y="2768600"/>
            <a:ext cx="10464800" cy="5740400"/>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normAutofit fontScale="100000" lnSpcReduction="0"/>
          </a:bodyPr>
          <a:lstStyle>
            <a:lvl1pPr>
              <a:buBlip>
                <a:blip r:embed="rId3"/>
              </a:buBlip>
            </a:lvl1pPr>
            <a:lvl2pPr>
              <a:buBlip>
                <a:blip r:embed="rId3"/>
              </a:buBlip>
            </a:lvl2pPr>
            <a:lvl3pPr>
              <a:buBlip>
                <a:blip r:embed="rId3"/>
              </a:buBlip>
            </a:lvl3pPr>
            <a:lvl4pPr>
              <a:buBlip>
                <a:blip r:embed="rId3"/>
              </a:buBlip>
            </a:lvl4pPr>
            <a:lvl5pPr>
              <a:buBlip>
                <a:blip r:embed="rId3"/>
              </a:buBlip>
            </a:lvl5pPr>
          </a:lstStyle>
          <a:p>
            <a:pPr lvl="0">
              <a:defRPr sz="1800">
                <a:solidFill>
                  <a:srgbClr val="000000"/>
                </a:solidFill>
              </a:defRPr>
            </a:pPr>
            <a:r>
              <a:rPr sz="3600">
                <a:solidFill>
                  <a:srgbClr val="FFFFFF"/>
                </a:solidFill>
              </a:rPr>
              <a:t>Body Level One</a:t>
            </a:r>
            <a:endParaRPr sz="3600">
              <a:solidFill>
                <a:srgbClr val="FFFFFF"/>
              </a:solidFill>
            </a:endParaRPr>
          </a:p>
          <a:p>
            <a:pPr lvl="1">
              <a:defRPr sz="1800">
                <a:solidFill>
                  <a:srgbClr val="000000"/>
                </a:solidFill>
              </a:defRPr>
            </a:pPr>
            <a:r>
              <a:rPr sz="3600">
                <a:solidFill>
                  <a:srgbClr val="FFFFFF"/>
                </a:solidFill>
              </a:rPr>
              <a:t>Body Level Two</a:t>
            </a:r>
            <a:endParaRPr sz="3600">
              <a:solidFill>
                <a:srgbClr val="FFFFFF"/>
              </a:solidFill>
            </a:endParaRPr>
          </a:p>
          <a:p>
            <a:pPr lvl="2">
              <a:defRPr sz="1800">
                <a:solidFill>
                  <a:srgbClr val="000000"/>
                </a:solidFill>
              </a:defRPr>
            </a:pPr>
            <a:r>
              <a:rPr sz="3600">
                <a:solidFill>
                  <a:srgbClr val="FFFFFF"/>
                </a:solidFill>
              </a:rPr>
              <a:t>Body Level Three</a:t>
            </a:r>
            <a:endParaRPr sz="3600">
              <a:solidFill>
                <a:srgbClr val="FFFFFF"/>
              </a:solidFill>
            </a:endParaRPr>
          </a:p>
          <a:p>
            <a:pPr lvl="3">
              <a:defRPr sz="1800">
                <a:solidFill>
                  <a:srgbClr val="000000"/>
                </a:solidFill>
              </a:defRPr>
            </a:pPr>
            <a:r>
              <a:rPr sz="3600">
                <a:solidFill>
                  <a:srgbClr val="FFFFFF"/>
                </a:solidFill>
              </a:rPr>
              <a:t>Body Level Four</a:t>
            </a:r>
            <a:endParaRPr sz="3600">
              <a:solidFill>
                <a:srgbClr val="FFFFFF"/>
              </a:solidFill>
            </a:endParaRPr>
          </a:p>
          <a:p>
            <a:pPr lvl="4">
              <a:defRPr sz="1800">
                <a:solidFill>
                  <a:srgbClr val="000000"/>
                </a:solidFill>
              </a:defRPr>
            </a:pPr>
            <a:r>
              <a:rPr sz="3600">
                <a:solidFill>
                  <a:srgbClr val="FFFFFF"/>
                </a:solidFill>
              </a:rPr>
              <a:t>Body Level Five</a:t>
            </a:r>
          </a:p>
        </p:txBody>
      </p:sp>
    </p:spTree>
  </p:cSld>
  <p:clrMap bg1="dk1" tx1="lt1" bg2="dk2" tx2="lt2" accent1="accent1" accent2="accent2" accent3="accent3" accent4="accent4" accent5="accent5" accent6="accent6" hlink="hlink" folHlink="folHlink"/>
  <p:sldLayoutIdLst>
    <p:sldLayoutId id="2147483649" r:id="rId4"/>
    <p:sldLayoutId id="2147483650" r:id="rId5"/>
    <p:sldLayoutId id="2147483651" r:id="rId6"/>
    <p:sldLayoutId id="2147483652" r:id="rId7"/>
    <p:sldLayoutId id="2147483653" r:id="rId8"/>
    <p:sldLayoutId id="2147483654" r:id="rId9"/>
    <p:sldLayoutId id="2147483655" r:id="rId10"/>
    <p:sldLayoutId id="2147483656" r:id="rId11"/>
    <p:sldLayoutId id="2147483657" r:id="rId12"/>
    <p:sldLayoutId id="2147483658" r:id="rId13"/>
    <p:sldLayoutId id="2147483659" r:id="rId14"/>
    <p:sldLayoutId id="2147483660" r:id="rId15"/>
  </p:sldLayoutIdLst>
  <p:transition spd="med" advClick="1"/>
  <p:txStyles>
    <p:titleStyle>
      <a:lvl1pPr algn="ctr" defTabSz="457200">
        <a:defRPr sz="7200">
          <a:solidFill>
            <a:srgbClr val="FFFFFF"/>
          </a:solidFill>
          <a:latin typeface="+mn-lt"/>
          <a:ea typeface="+mn-ea"/>
          <a:cs typeface="+mn-cs"/>
          <a:sym typeface="Chalkduster"/>
        </a:defRPr>
      </a:lvl1pPr>
      <a:lvl2pPr indent="228600" algn="ctr" defTabSz="457200">
        <a:defRPr sz="7200">
          <a:solidFill>
            <a:srgbClr val="FFFFFF"/>
          </a:solidFill>
          <a:latin typeface="+mn-lt"/>
          <a:ea typeface="+mn-ea"/>
          <a:cs typeface="+mn-cs"/>
          <a:sym typeface="Chalkduster"/>
        </a:defRPr>
      </a:lvl2pPr>
      <a:lvl3pPr indent="457200" algn="ctr" defTabSz="457200">
        <a:defRPr sz="7200">
          <a:solidFill>
            <a:srgbClr val="FFFFFF"/>
          </a:solidFill>
          <a:latin typeface="+mn-lt"/>
          <a:ea typeface="+mn-ea"/>
          <a:cs typeface="+mn-cs"/>
          <a:sym typeface="Chalkduster"/>
        </a:defRPr>
      </a:lvl3pPr>
      <a:lvl4pPr indent="685800" algn="ctr" defTabSz="457200">
        <a:defRPr sz="7200">
          <a:solidFill>
            <a:srgbClr val="FFFFFF"/>
          </a:solidFill>
          <a:latin typeface="+mn-lt"/>
          <a:ea typeface="+mn-ea"/>
          <a:cs typeface="+mn-cs"/>
          <a:sym typeface="Chalkduster"/>
        </a:defRPr>
      </a:lvl4pPr>
      <a:lvl5pPr indent="914400" algn="ctr" defTabSz="457200">
        <a:defRPr sz="7200">
          <a:solidFill>
            <a:srgbClr val="FFFFFF"/>
          </a:solidFill>
          <a:latin typeface="+mn-lt"/>
          <a:ea typeface="+mn-ea"/>
          <a:cs typeface="+mn-cs"/>
          <a:sym typeface="Chalkduster"/>
        </a:defRPr>
      </a:lvl5pPr>
      <a:lvl6pPr indent="1143000" algn="ctr" defTabSz="457200">
        <a:defRPr sz="7200">
          <a:solidFill>
            <a:srgbClr val="FFFFFF"/>
          </a:solidFill>
          <a:latin typeface="+mn-lt"/>
          <a:ea typeface="+mn-ea"/>
          <a:cs typeface="+mn-cs"/>
          <a:sym typeface="Chalkduster"/>
        </a:defRPr>
      </a:lvl6pPr>
      <a:lvl7pPr indent="1371600" algn="ctr" defTabSz="457200">
        <a:defRPr sz="7200">
          <a:solidFill>
            <a:srgbClr val="FFFFFF"/>
          </a:solidFill>
          <a:latin typeface="+mn-lt"/>
          <a:ea typeface="+mn-ea"/>
          <a:cs typeface="+mn-cs"/>
          <a:sym typeface="Chalkduster"/>
        </a:defRPr>
      </a:lvl7pPr>
      <a:lvl8pPr indent="1600200" algn="ctr" defTabSz="457200">
        <a:defRPr sz="7200">
          <a:solidFill>
            <a:srgbClr val="FFFFFF"/>
          </a:solidFill>
          <a:latin typeface="+mn-lt"/>
          <a:ea typeface="+mn-ea"/>
          <a:cs typeface="+mn-cs"/>
          <a:sym typeface="Chalkduster"/>
        </a:defRPr>
      </a:lvl8pPr>
      <a:lvl9pPr indent="1828800" algn="ctr" defTabSz="457200">
        <a:defRPr sz="7200">
          <a:solidFill>
            <a:srgbClr val="FFFFFF"/>
          </a:solidFill>
          <a:latin typeface="+mn-lt"/>
          <a:ea typeface="+mn-ea"/>
          <a:cs typeface="+mn-cs"/>
          <a:sym typeface="Chalkduster"/>
        </a:defRPr>
      </a:lvl9pPr>
    </p:titleStyle>
    <p:bodyStyle>
      <a:lvl1pPr marL="571500" indent="-571500" defTabSz="457200">
        <a:spcBef>
          <a:spcPts val="3600"/>
        </a:spcBef>
        <a:buSzPct val="43000"/>
        <a:buBlip>
          <a:blip r:embed="rId3"/>
        </a:buBlip>
        <a:defRPr sz="3600">
          <a:solidFill>
            <a:srgbClr val="FFFFFF"/>
          </a:solidFill>
          <a:latin typeface="+mn-lt"/>
          <a:ea typeface="+mn-ea"/>
          <a:cs typeface="+mn-cs"/>
          <a:sym typeface="Chalkduster"/>
        </a:defRPr>
      </a:lvl1pPr>
      <a:lvl2pPr marL="1143000" indent="-571500" defTabSz="457200">
        <a:spcBef>
          <a:spcPts val="3600"/>
        </a:spcBef>
        <a:buSzPct val="43000"/>
        <a:buBlip>
          <a:blip r:embed="rId3"/>
        </a:buBlip>
        <a:defRPr sz="3600">
          <a:solidFill>
            <a:srgbClr val="FFFFFF"/>
          </a:solidFill>
          <a:latin typeface="+mn-lt"/>
          <a:ea typeface="+mn-ea"/>
          <a:cs typeface="+mn-cs"/>
          <a:sym typeface="Chalkduster"/>
        </a:defRPr>
      </a:lvl2pPr>
      <a:lvl3pPr marL="1714500" indent="-571500" defTabSz="457200">
        <a:spcBef>
          <a:spcPts val="3600"/>
        </a:spcBef>
        <a:buSzPct val="43000"/>
        <a:buBlip>
          <a:blip r:embed="rId3"/>
        </a:buBlip>
        <a:defRPr sz="3600">
          <a:solidFill>
            <a:srgbClr val="FFFFFF"/>
          </a:solidFill>
          <a:latin typeface="+mn-lt"/>
          <a:ea typeface="+mn-ea"/>
          <a:cs typeface="+mn-cs"/>
          <a:sym typeface="Chalkduster"/>
        </a:defRPr>
      </a:lvl3pPr>
      <a:lvl4pPr marL="2286000" indent="-571500" defTabSz="457200">
        <a:spcBef>
          <a:spcPts val="3600"/>
        </a:spcBef>
        <a:buSzPct val="43000"/>
        <a:buBlip>
          <a:blip r:embed="rId3"/>
        </a:buBlip>
        <a:defRPr sz="3600">
          <a:solidFill>
            <a:srgbClr val="FFFFFF"/>
          </a:solidFill>
          <a:latin typeface="+mn-lt"/>
          <a:ea typeface="+mn-ea"/>
          <a:cs typeface="+mn-cs"/>
          <a:sym typeface="Chalkduster"/>
        </a:defRPr>
      </a:lvl4pPr>
      <a:lvl5pPr marL="2857500" indent="-571500" defTabSz="457200">
        <a:spcBef>
          <a:spcPts val="3600"/>
        </a:spcBef>
        <a:buSzPct val="43000"/>
        <a:buBlip>
          <a:blip r:embed="rId3"/>
        </a:buBlip>
        <a:defRPr sz="3600">
          <a:solidFill>
            <a:srgbClr val="FFFFFF"/>
          </a:solidFill>
          <a:latin typeface="+mn-lt"/>
          <a:ea typeface="+mn-ea"/>
          <a:cs typeface="+mn-cs"/>
          <a:sym typeface="Chalkduster"/>
        </a:defRPr>
      </a:lvl5pPr>
      <a:lvl6pPr marL="3429000" indent="-571500" defTabSz="457200">
        <a:spcBef>
          <a:spcPts val="3600"/>
        </a:spcBef>
        <a:buSzPct val="43000"/>
        <a:buBlip>
          <a:blip r:embed="rId3"/>
        </a:buBlip>
        <a:defRPr sz="3600">
          <a:solidFill>
            <a:srgbClr val="FFFFFF"/>
          </a:solidFill>
          <a:latin typeface="+mn-lt"/>
          <a:ea typeface="+mn-ea"/>
          <a:cs typeface="+mn-cs"/>
          <a:sym typeface="Chalkduster"/>
        </a:defRPr>
      </a:lvl6pPr>
      <a:lvl7pPr marL="4000500" indent="-571500" defTabSz="457200">
        <a:spcBef>
          <a:spcPts val="3600"/>
        </a:spcBef>
        <a:buSzPct val="43000"/>
        <a:buBlip>
          <a:blip r:embed="rId3"/>
        </a:buBlip>
        <a:defRPr sz="3600">
          <a:solidFill>
            <a:srgbClr val="FFFFFF"/>
          </a:solidFill>
          <a:latin typeface="+mn-lt"/>
          <a:ea typeface="+mn-ea"/>
          <a:cs typeface="+mn-cs"/>
          <a:sym typeface="Chalkduster"/>
        </a:defRPr>
      </a:lvl7pPr>
      <a:lvl8pPr marL="4572000" indent="-571500" defTabSz="457200">
        <a:spcBef>
          <a:spcPts val="3600"/>
        </a:spcBef>
        <a:buSzPct val="43000"/>
        <a:buBlip>
          <a:blip r:embed="rId3"/>
        </a:buBlip>
        <a:defRPr sz="3600">
          <a:solidFill>
            <a:srgbClr val="FFFFFF"/>
          </a:solidFill>
          <a:latin typeface="+mn-lt"/>
          <a:ea typeface="+mn-ea"/>
          <a:cs typeface="+mn-cs"/>
          <a:sym typeface="Chalkduster"/>
        </a:defRPr>
      </a:lvl8pPr>
      <a:lvl9pPr marL="5143500" indent="-571500" defTabSz="457200">
        <a:spcBef>
          <a:spcPts val="3600"/>
        </a:spcBef>
        <a:buSzPct val="43000"/>
        <a:buBlip>
          <a:blip r:embed="rId3"/>
        </a:buBlip>
        <a:defRPr sz="3600">
          <a:solidFill>
            <a:srgbClr val="FFFFFF"/>
          </a:solidFill>
          <a:latin typeface="+mn-lt"/>
          <a:ea typeface="+mn-ea"/>
          <a:cs typeface="+mn-cs"/>
          <a:sym typeface="Chalkduster"/>
        </a:defRPr>
      </a:lvl9pPr>
    </p:bodyStyle>
    <p:otherStyle>
      <a:lvl1pPr algn="ctr" defTabSz="457200">
        <a:defRPr>
          <a:solidFill>
            <a:schemeClr val="tx1"/>
          </a:solidFill>
          <a:latin typeface="+mn-lt"/>
          <a:ea typeface="+mn-ea"/>
          <a:cs typeface="+mn-cs"/>
          <a:sym typeface="Chalkduster"/>
        </a:defRPr>
      </a:lvl1pPr>
      <a:lvl2pPr indent="228600" algn="ctr" defTabSz="457200">
        <a:defRPr>
          <a:solidFill>
            <a:schemeClr val="tx1"/>
          </a:solidFill>
          <a:latin typeface="+mn-lt"/>
          <a:ea typeface="+mn-ea"/>
          <a:cs typeface="+mn-cs"/>
          <a:sym typeface="Chalkduster"/>
        </a:defRPr>
      </a:lvl2pPr>
      <a:lvl3pPr indent="457200" algn="ctr" defTabSz="457200">
        <a:defRPr>
          <a:solidFill>
            <a:schemeClr val="tx1"/>
          </a:solidFill>
          <a:latin typeface="+mn-lt"/>
          <a:ea typeface="+mn-ea"/>
          <a:cs typeface="+mn-cs"/>
          <a:sym typeface="Chalkduster"/>
        </a:defRPr>
      </a:lvl3pPr>
      <a:lvl4pPr indent="685800" algn="ctr" defTabSz="457200">
        <a:defRPr>
          <a:solidFill>
            <a:schemeClr val="tx1"/>
          </a:solidFill>
          <a:latin typeface="+mn-lt"/>
          <a:ea typeface="+mn-ea"/>
          <a:cs typeface="+mn-cs"/>
          <a:sym typeface="Chalkduster"/>
        </a:defRPr>
      </a:lvl4pPr>
      <a:lvl5pPr indent="914400" algn="ctr" defTabSz="457200">
        <a:defRPr>
          <a:solidFill>
            <a:schemeClr val="tx1"/>
          </a:solidFill>
          <a:latin typeface="+mn-lt"/>
          <a:ea typeface="+mn-ea"/>
          <a:cs typeface="+mn-cs"/>
          <a:sym typeface="Chalkduster"/>
        </a:defRPr>
      </a:lvl5pPr>
      <a:lvl6pPr indent="1143000" algn="ctr" defTabSz="457200">
        <a:defRPr>
          <a:solidFill>
            <a:schemeClr val="tx1"/>
          </a:solidFill>
          <a:latin typeface="+mn-lt"/>
          <a:ea typeface="+mn-ea"/>
          <a:cs typeface="+mn-cs"/>
          <a:sym typeface="Chalkduster"/>
        </a:defRPr>
      </a:lvl6pPr>
      <a:lvl7pPr indent="1371600" algn="ctr" defTabSz="457200">
        <a:defRPr>
          <a:solidFill>
            <a:schemeClr val="tx1"/>
          </a:solidFill>
          <a:latin typeface="+mn-lt"/>
          <a:ea typeface="+mn-ea"/>
          <a:cs typeface="+mn-cs"/>
          <a:sym typeface="Chalkduster"/>
        </a:defRPr>
      </a:lvl7pPr>
      <a:lvl8pPr indent="1600200" algn="ctr" defTabSz="457200">
        <a:defRPr>
          <a:solidFill>
            <a:schemeClr val="tx1"/>
          </a:solidFill>
          <a:latin typeface="+mn-lt"/>
          <a:ea typeface="+mn-ea"/>
          <a:cs typeface="+mn-cs"/>
          <a:sym typeface="Chalkduster"/>
        </a:defRPr>
      </a:lvl8pPr>
      <a:lvl9pPr indent="1828800" algn="ctr" defTabSz="457200">
        <a:defRPr>
          <a:solidFill>
            <a:schemeClr val="tx1"/>
          </a:solidFill>
          <a:latin typeface="+mn-lt"/>
          <a:ea typeface="+mn-ea"/>
          <a:cs typeface="+mn-cs"/>
          <a:sym typeface="Chalkduster"/>
        </a:defRPr>
      </a:lvl9pPr>
    </p:otherStyle>
  </p:txStyles>
</p:sldMaster>
</file>

<file path=ppt/slides/_rels/slide1.xml.rels><?xml version="1.0" encoding="UTF-8" standalone="yes"?><Relationships xmlns="http://schemas.openxmlformats.org/package/2006/relationships"><Relationship Id="rId1" Type="http://schemas.openxmlformats.org/officeDocument/2006/relationships/slideLayout" Target="../slideLayouts/slideLayout8.xml"/></Relationships>

</file>

<file path=ppt/slides/_rels/slide10.xml.rels><?xml version="1.0" encoding="UTF-8" standalone="yes"?><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Relationships xmlns="http://schemas.openxmlformats.org/package/2006/relationships"><Relationship Id="rId1" Type="http://schemas.openxmlformats.org/officeDocument/2006/relationships/slideLayout" Target="../slideLayouts/slideLayout8.xml"/></Relationships>

</file>

<file path=ppt/slides/_rels/slide13.xml.rels><?xml version="1.0" encoding="UTF-8" standalone="yes"?><Relationships xmlns="http://schemas.openxmlformats.org/package/2006/relationships"><Relationship Id="rId1" Type="http://schemas.openxmlformats.org/officeDocument/2006/relationships/slideLayout" Target="../slideLayouts/slideLayout8.xml"/></Relationships>

</file>

<file path=ppt/slides/_rels/slide14.xml.rels><?xml version="1.0" encoding="UTF-8" standalone="yes"?><Relationships xmlns="http://schemas.openxmlformats.org/package/2006/relationships"><Relationship Id="rId1" Type="http://schemas.openxmlformats.org/officeDocument/2006/relationships/slideLayout" Target="../slideLayouts/slideLayout8.xml"/></Relationships>

</file>

<file path=ppt/slides/_rels/slide15.xml.rels><?xml version="1.0" encoding="UTF-8" standalone="yes"?><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1.png"/></Relationships>

</file>

<file path=ppt/slides/_rels/slide3.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1.png"/></Relationships>

</file>

<file path=ppt/slides/_rels/slide4.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1.png"/></Relationships>

</file>

<file path=ppt/slides/_rels/slide5.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1.png"/></Relationships>

</file>

<file path=ppt/slides/_rels/slide6.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1.png"/></Relationships>

</file>

<file path=ppt/slides/_rels/slide7.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1.png"/></Relationships>

</file>

<file path=ppt/slides/_rels/slide8.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1.png"/></Relationships>

</file>

<file path=ppt/slides/_rels/slide9.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32" name="Shape 32"/>
          <p:cNvSpPr/>
          <p:nvPr>
            <p:ph type="body" idx="1"/>
          </p:nvPr>
        </p:nvSpPr>
        <p:spPr>
          <a:prstGeom prst="rect">
            <a:avLst/>
          </a:prstGeom>
        </p:spPr>
        <p:txBody>
          <a:bodyPr/>
          <a:lstStyle/>
          <a:p>
            <a:pPr lvl="0" marL="0" indent="0" defTabSz="246888">
              <a:spcBef>
                <a:spcPts val="1900"/>
              </a:spcBef>
              <a:buSzTx/>
              <a:buNone/>
              <a:defRPr sz="1800">
                <a:solidFill>
                  <a:srgbClr val="000000"/>
                </a:solidFill>
              </a:defRPr>
            </a:pPr>
            <a:r>
              <a:rPr sz="1944">
                <a:solidFill>
                  <a:srgbClr val="FFFFFF"/>
                </a:solidFill>
              </a:rPr>
              <a:t>OGGETTO DELLA COMUNIONE LEGALE </a:t>
            </a:r>
            <a:endParaRPr sz="1944">
              <a:solidFill>
                <a:srgbClr val="FFFFFF"/>
              </a:solidFill>
            </a:endParaRPr>
          </a:p>
          <a:p>
            <a:pPr lvl="0" marL="0" indent="0" defTabSz="246888">
              <a:spcBef>
                <a:spcPts val="1900"/>
              </a:spcBef>
              <a:buSzTx/>
              <a:buNone/>
              <a:defRPr sz="1800">
                <a:solidFill>
                  <a:srgbClr val="000000"/>
                </a:solidFill>
              </a:defRPr>
            </a:pPr>
            <a:r>
              <a:rPr sz="1944">
                <a:solidFill>
                  <a:srgbClr val="FFFFFF"/>
                </a:solidFill>
              </a:rPr>
              <a:t>La CL si riferisce immediatamente ai soli acquisti [art. 177, primo comma, a) e d); art. 177, secondo comma], ad esclusione</a:t>
            </a:r>
            <a:endParaRPr sz="1944">
              <a:solidFill>
                <a:srgbClr val="FFFFFF"/>
              </a:solidFill>
            </a:endParaRPr>
          </a:p>
          <a:p>
            <a:pPr lvl="1" marL="0" indent="123444" defTabSz="246888">
              <a:spcBef>
                <a:spcPts val="1900"/>
              </a:spcBef>
              <a:buSzTx/>
              <a:buNone/>
              <a:defRPr sz="1800">
                <a:solidFill>
                  <a:srgbClr val="000000"/>
                </a:solidFill>
              </a:defRPr>
            </a:pPr>
            <a:r>
              <a:rPr sz="1944">
                <a:solidFill>
                  <a:srgbClr val="FFFFFF"/>
                </a:solidFill>
              </a:rPr>
              <a:t>• beni personali (art. 179)</a:t>
            </a:r>
            <a:endParaRPr sz="1944">
              <a:solidFill>
                <a:srgbClr val="FFFFFF"/>
              </a:solidFill>
            </a:endParaRPr>
          </a:p>
          <a:p>
            <a:pPr lvl="1" marL="0" indent="123444" defTabSz="246888">
              <a:spcBef>
                <a:spcPts val="1900"/>
              </a:spcBef>
              <a:buSzTx/>
              <a:buNone/>
              <a:defRPr sz="1800">
                <a:solidFill>
                  <a:srgbClr val="000000"/>
                </a:solidFill>
              </a:defRPr>
            </a:pPr>
            <a:r>
              <a:rPr sz="1944">
                <a:solidFill>
                  <a:srgbClr val="FFFFFF"/>
                </a:solidFill>
              </a:rPr>
              <a:t>• categorie di beni che entrano in comunione solo per effetto dello scioglimento e a fini di divisione (art. 177, lett. b) e c); art. 178 c.c.) </a:t>
            </a:r>
            <a:endParaRPr sz="1944">
              <a:solidFill>
                <a:srgbClr val="FFFFFF"/>
              </a:solidFill>
            </a:endParaRPr>
          </a:p>
          <a:p>
            <a:pPr lvl="0" marL="0" indent="0" defTabSz="246888">
              <a:spcBef>
                <a:spcPts val="1900"/>
              </a:spcBef>
              <a:buSzTx/>
              <a:buNone/>
              <a:defRPr sz="1800">
                <a:solidFill>
                  <a:srgbClr val="000000"/>
                </a:solidFill>
              </a:defRPr>
            </a:pPr>
            <a:endParaRPr sz="1944">
              <a:solidFill>
                <a:srgbClr val="FFFFFF"/>
              </a:solidFill>
            </a:endParaRPr>
          </a:p>
          <a:p>
            <a:pPr lvl="0" marL="0" indent="0" defTabSz="246888">
              <a:spcBef>
                <a:spcPts val="1900"/>
              </a:spcBef>
              <a:buSzTx/>
              <a:buNone/>
              <a:defRPr sz="1800">
                <a:solidFill>
                  <a:srgbClr val="000000"/>
                </a:solidFill>
              </a:defRPr>
            </a:pPr>
            <a:r>
              <a:rPr sz="1944">
                <a:solidFill>
                  <a:srgbClr val="FFFFFF"/>
                </a:solidFill>
              </a:rPr>
              <a:t>I beni che compongono il patrimonio del coniuge in regime di comunione legale: </a:t>
            </a:r>
            <a:endParaRPr sz="1944">
              <a:solidFill>
                <a:srgbClr val="FFFFFF"/>
              </a:solidFill>
            </a:endParaRPr>
          </a:p>
          <a:p>
            <a:pPr lvl="0" marL="0" indent="0" defTabSz="246888">
              <a:spcBef>
                <a:spcPts val="1900"/>
              </a:spcBef>
              <a:buSzTx/>
              <a:buNone/>
              <a:defRPr sz="1800">
                <a:solidFill>
                  <a:srgbClr val="000000"/>
                </a:solidFill>
              </a:defRPr>
            </a:pPr>
            <a:r>
              <a:rPr sz="1944">
                <a:solidFill>
                  <a:srgbClr val="FFFFFF"/>
                </a:solidFill>
              </a:rPr>
              <a:t>1) beni oggetto di comunione immediata </a:t>
            </a:r>
            <a:endParaRPr sz="1944">
              <a:solidFill>
                <a:srgbClr val="FFFFFF"/>
              </a:solidFill>
            </a:endParaRPr>
          </a:p>
          <a:p>
            <a:pPr lvl="0" marL="0" indent="0" defTabSz="246888">
              <a:spcBef>
                <a:spcPts val="1900"/>
              </a:spcBef>
              <a:buSzTx/>
              <a:buNone/>
              <a:defRPr sz="1800">
                <a:solidFill>
                  <a:srgbClr val="000000"/>
                </a:solidFill>
              </a:defRPr>
            </a:pPr>
            <a:r>
              <a:rPr sz="1944">
                <a:solidFill>
                  <a:srgbClr val="FFFFFF"/>
                </a:solidFill>
              </a:rPr>
              <a:t>2) beni che cadono in comunione de residuo </a:t>
            </a:r>
            <a:endParaRPr sz="1944">
              <a:solidFill>
                <a:srgbClr val="FFFFFF"/>
              </a:solidFill>
            </a:endParaRPr>
          </a:p>
          <a:p>
            <a:pPr lvl="0" marL="0" indent="0" defTabSz="246888">
              <a:spcBef>
                <a:spcPts val="1900"/>
              </a:spcBef>
              <a:buSzTx/>
              <a:buNone/>
              <a:defRPr sz="1800">
                <a:solidFill>
                  <a:srgbClr val="000000"/>
                </a:solidFill>
              </a:defRPr>
            </a:pPr>
            <a:r>
              <a:rPr sz="1944">
                <a:solidFill>
                  <a:srgbClr val="FFFFFF"/>
                </a:solidFill>
              </a:rPr>
              <a:t>3) beni personali </a:t>
            </a:r>
            <a:br>
              <a:rPr sz="1944">
                <a:solidFill>
                  <a:srgbClr val="FFFFFF"/>
                </a:solidFill>
              </a:rPr>
            </a:br>
            <a:endParaRPr sz="1944">
              <a:solidFill>
                <a:srgbClr val="FFFFFF"/>
              </a:solidFill>
            </a:endParaRPr>
          </a:p>
        </p:txBody>
      </p:sp>
    </p:spTree>
  </p:cSld>
  <p:clrMapOvr>
    <a:masterClrMapping/>
  </p:clrMapOvr>
  <p:transition spd="med" advClick="1"/>
</p:sld>
</file>

<file path=ppt/slides/slide10.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50" name="Shape 50"/>
          <p:cNvSpPr/>
          <p:nvPr>
            <p:ph type="body" idx="1"/>
          </p:nvPr>
        </p:nvSpPr>
        <p:spPr>
          <a:xfrm>
            <a:off x="447873" y="449659"/>
            <a:ext cx="12109054" cy="8854282"/>
          </a:xfrm>
          <a:prstGeom prst="rect">
            <a:avLst/>
          </a:prstGeom>
        </p:spPr>
        <p:txBody>
          <a:bodyPr/>
          <a:lstStyle/>
          <a:p>
            <a:pPr lvl="0" marL="0" indent="0" defTabSz="224027">
              <a:spcBef>
                <a:spcPts val="1700"/>
              </a:spcBef>
              <a:buSzTx/>
              <a:buNone/>
              <a:defRPr sz="1800">
                <a:solidFill>
                  <a:srgbClr val="000000"/>
                </a:solidFill>
              </a:defRPr>
            </a:pPr>
            <a:r>
              <a:rPr sz="2401">
                <a:solidFill>
                  <a:srgbClr val="FFFFFF"/>
                </a:solidFill>
              </a:rPr>
              <a:t>La responsabilità: a) obbligazioni della comunione legale </a:t>
            </a:r>
            <a:endParaRPr sz="2401">
              <a:solidFill>
                <a:srgbClr val="FFFFFF"/>
              </a:solidFill>
            </a:endParaRPr>
          </a:p>
          <a:p>
            <a:pPr lvl="0" marL="0" indent="0" defTabSz="224027">
              <a:spcBef>
                <a:spcPts val="1700"/>
              </a:spcBef>
              <a:buSzTx/>
              <a:buNone/>
              <a:defRPr sz="1800">
                <a:solidFill>
                  <a:srgbClr val="000000"/>
                </a:solidFill>
              </a:defRPr>
            </a:pPr>
            <a:r>
              <a:rPr sz="1764">
                <a:solidFill>
                  <a:srgbClr val="FFFFFF"/>
                </a:solidFill>
              </a:rPr>
              <a:t>CL = disciplina speciale rispetto alle norme generali (art. 2740 c.c.). </a:t>
            </a:r>
            <a:endParaRPr sz="1764">
              <a:solidFill>
                <a:srgbClr val="FFFFFF"/>
              </a:solidFill>
            </a:endParaRPr>
          </a:p>
          <a:p>
            <a:pPr lvl="0" marL="0" indent="0" defTabSz="224027">
              <a:spcBef>
                <a:spcPts val="1700"/>
              </a:spcBef>
              <a:buSzTx/>
              <a:buNone/>
              <a:defRPr sz="1800">
                <a:solidFill>
                  <a:srgbClr val="000000"/>
                </a:solidFill>
              </a:defRPr>
            </a:pPr>
            <a:r>
              <a:rPr sz="1764">
                <a:solidFill>
                  <a:srgbClr val="FFFFFF"/>
                </a:solidFill>
              </a:rPr>
              <a:t>1) obbligazioni della comunione legale (elenco tassativo)</a:t>
            </a:r>
            <a:endParaRPr sz="1764">
              <a:solidFill>
                <a:srgbClr val="FFFFFF"/>
              </a:solidFill>
            </a:endParaRPr>
          </a:p>
          <a:p>
            <a:pPr lvl="1" marL="0" indent="112013" defTabSz="224027">
              <a:spcBef>
                <a:spcPts val="1700"/>
              </a:spcBef>
              <a:buSzTx/>
              <a:buNone/>
              <a:defRPr sz="1800">
                <a:solidFill>
                  <a:srgbClr val="000000"/>
                </a:solidFill>
              </a:defRPr>
            </a:pPr>
            <a:r>
              <a:rPr sz="1764">
                <a:solidFill>
                  <a:srgbClr val="FFFFFF"/>
                </a:solidFill>
              </a:rPr>
              <a:t> o	pesi ed oneri gravanti sui beni al momento dell’acquisto </a:t>
            </a:r>
            <a:endParaRPr sz="1764">
              <a:solidFill>
                <a:srgbClr val="FFFFFF"/>
              </a:solidFill>
            </a:endParaRPr>
          </a:p>
          <a:p>
            <a:pPr lvl="2" marL="0" indent="224027" defTabSz="224027">
              <a:spcBef>
                <a:spcPts val="1700"/>
              </a:spcBef>
              <a:buSzTx/>
              <a:buNone/>
              <a:defRPr sz="1800">
                <a:solidFill>
                  <a:srgbClr val="000000"/>
                </a:solidFill>
              </a:defRPr>
            </a:pPr>
            <a:r>
              <a:rPr sz="1764">
                <a:solidFill>
                  <a:srgbClr val="FFFFFF"/>
                </a:solidFill>
              </a:rPr>
              <a:t>o	carichi dell’amministrazione </a:t>
            </a:r>
            <a:endParaRPr sz="1764">
              <a:solidFill>
                <a:srgbClr val="FFFFFF"/>
              </a:solidFill>
            </a:endParaRPr>
          </a:p>
          <a:p>
            <a:pPr lvl="2" marL="0" indent="224027" defTabSz="224027">
              <a:spcBef>
                <a:spcPts val="1700"/>
              </a:spcBef>
              <a:buSzTx/>
              <a:buNone/>
              <a:defRPr sz="1800">
                <a:solidFill>
                  <a:srgbClr val="000000"/>
                </a:solidFill>
              </a:defRPr>
            </a:pPr>
            <a:r>
              <a:rPr sz="1764">
                <a:solidFill>
                  <a:srgbClr val="FFFFFF"/>
                </a:solidFill>
              </a:rPr>
              <a:t>o	obbligazioni contratte nell’interesse familiare </a:t>
            </a:r>
            <a:endParaRPr sz="1764">
              <a:solidFill>
                <a:srgbClr val="FFFFFF"/>
              </a:solidFill>
            </a:endParaRPr>
          </a:p>
          <a:p>
            <a:pPr lvl="2" marL="0" indent="224027" defTabSz="224027">
              <a:spcBef>
                <a:spcPts val="1700"/>
              </a:spcBef>
              <a:buSzTx/>
              <a:buNone/>
              <a:defRPr sz="1800">
                <a:solidFill>
                  <a:srgbClr val="000000"/>
                </a:solidFill>
              </a:defRPr>
            </a:pPr>
            <a:r>
              <a:rPr sz="1764">
                <a:solidFill>
                  <a:srgbClr val="FFFFFF"/>
                </a:solidFill>
              </a:rPr>
              <a:t>o	obbligazioni contratte congiuntamente</a:t>
            </a:r>
            <a:endParaRPr sz="1764">
              <a:solidFill>
                <a:srgbClr val="FFFFFF"/>
              </a:solidFill>
            </a:endParaRPr>
          </a:p>
          <a:p>
            <a:pPr lvl="0" marL="280035" indent="-280035" defTabSz="224027">
              <a:spcBef>
                <a:spcPts val="1700"/>
              </a:spcBef>
              <a:buSzPct val="100000"/>
              <a:buChar char="-"/>
              <a:defRPr sz="1800">
                <a:solidFill>
                  <a:srgbClr val="000000"/>
                </a:solidFill>
              </a:defRPr>
            </a:pPr>
            <a:r>
              <a:rPr sz="1764">
                <a:solidFill>
                  <a:srgbClr val="FFFFFF"/>
                </a:solidFill>
              </a:rPr>
              <a:t> il creditore può agire in via principale sui beni della comunione legale e in via sussidiaria sui beni personali di ciascuno dei coniugi per metà del credito (art. 190 c.c.)</a:t>
            </a:r>
            <a:endParaRPr sz="1764">
              <a:solidFill>
                <a:srgbClr val="FFFFFF"/>
              </a:solidFill>
            </a:endParaRPr>
          </a:p>
          <a:p>
            <a:pPr lvl="2" marL="0" indent="224027" defTabSz="224027">
              <a:spcBef>
                <a:spcPts val="1700"/>
              </a:spcBef>
              <a:buSzTx/>
              <a:buNone/>
              <a:defRPr sz="1800">
                <a:solidFill>
                  <a:srgbClr val="000000"/>
                </a:solidFill>
              </a:defRPr>
            </a:pPr>
            <a:r>
              <a:rPr sz="1764">
                <a:solidFill>
                  <a:srgbClr val="FFFFFF"/>
                </a:solidFill>
              </a:rPr>
              <a:t>•	la limitazione di responsabilità a favore del coniuge che ha contratto l'obbligazione, in deroga al principio della responsabilità patrimoniale generica (art. 2740), determina una situazione deteriore del creditore della CL rispetto a un "normale" creditore</a:t>
            </a:r>
            <a:endParaRPr sz="1764">
              <a:solidFill>
                <a:srgbClr val="FFFFFF"/>
              </a:solidFill>
            </a:endParaRPr>
          </a:p>
          <a:p>
            <a:pPr lvl="3" marL="0" indent="336042" defTabSz="224027">
              <a:spcBef>
                <a:spcPts val="1700"/>
              </a:spcBef>
              <a:buSzTx/>
              <a:buNone/>
              <a:defRPr sz="1800">
                <a:solidFill>
                  <a:srgbClr val="000000"/>
                </a:solidFill>
              </a:defRPr>
            </a:pPr>
            <a:r>
              <a:rPr sz="1764">
                <a:solidFill>
                  <a:srgbClr val="FFFFFF"/>
                </a:solidFill>
              </a:rPr>
              <a:t>o	interpretazione correttiva: se il debito è stato contratto da un solo coniuge, la limitazione della responsabilità vale per il coniuge che non ha contratto. Colui che ha assunto l'obbligazione risponde per l'intero, secondo i principi generali; se poi l'obbligazione è stata assunta congiuntamente dai coniugi, ciascuno di essi ne risponde per l'intero, secondo i principi della solidarietà </a:t>
            </a:r>
          </a:p>
        </p:txBody>
      </p:sp>
    </p:spTree>
  </p:cSld>
  <p:clrMapOvr>
    <a:masterClrMapping/>
  </p:clrMapOvr>
  <p:transition spd="med" advClick="1"/>
</p:sld>
</file>

<file path=ppt/slides/slide1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52" name="Shape 52"/>
          <p:cNvSpPr/>
          <p:nvPr>
            <p:ph type="body" idx="1"/>
          </p:nvPr>
        </p:nvSpPr>
        <p:spPr>
          <a:xfrm>
            <a:off x="400893" y="338038"/>
            <a:ext cx="12203015" cy="9077524"/>
          </a:xfrm>
          <a:prstGeom prst="rect">
            <a:avLst/>
          </a:prstGeom>
        </p:spPr>
        <p:txBody>
          <a:bodyPr/>
          <a:lstStyle/>
          <a:p>
            <a:pPr lvl="0" marL="0" indent="0" defTabSz="269747">
              <a:spcBef>
                <a:spcPts val="2100"/>
              </a:spcBef>
              <a:buSzTx/>
              <a:buNone/>
              <a:defRPr sz="1800">
                <a:solidFill>
                  <a:srgbClr val="000000"/>
                </a:solidFill>
              </a:defRPr>
            </a:pPr>
            <a:r>
              <a:rPr sz="4248">
                <a:solidFill>
                  <a:srgbClr val="FFFFFF"/>
                </a:solidFill>
              </a:rPr>
              <a:t>Segue: responsabilità della comunione</a:t>
            </a:r>
            <a:endParaRPr sz="4248">
              <a:solidFill>
                <a:srgbClr val="FFFFFF"/>
              </a:solidFill>
            </a:endParaRPr>
          </a:p>
          <a:p>
            <a:pPr lvl="0" marL="0" indent="0" defTabSz="269747">
              <a:spcBef>
                <a:spcPts val="2100"/>
              </a:spcBef>
              <a:buSzTx/>
              <a:buNone/>
              <a:defRPr sz="1800">
                <a:solidFill>
                  <a:srgbClr val="000000"/>
                </a:solidFill>
              </a:defRPr>
            </a:pPr>
            <a:r>
              <a:rPr sz="2124">
                <a:solidFill>
                  <a:srgbClr val="FFFFFF"/>
                </a:solidFill>
              </a:rPr>
              <a:t>2) obbligazioni personali dei coniugi</a:t>
            </a:r>
            <a:endParaRPr sz="2124">
              <a:solidFill>
                <a:srgbClr val="FFFFFF"/>
              </a:solidFill>
            </a:endParaRPr>
          </a:p>
          <a:p>
            <a:pPr lvl="1" marL="674369" indent="-337184" defTabSz="269747">
              <a:spcBef>
                <a:spcPts val="2100"/>
              </a:spcBef>
              <a:buSzPct val="100000"/>
              <a:buChar char="-"/>
              <a:defRPr sz="1800">
                <a:solidFill>
                  <a:srgbClr val="000000"/>
                </a:solidFill>
              </a:defRPr>
            </a:pPr>
            <a:r>
              <a:rPr sz="2124">
                <a:solidFill>
                  <a:srgbClr val="FFFFFF"/>
                </a:solidFill>
              </a:rPr>
              <a:t> il creditore può agire sui beni personali del coniuge-debitore e in via sussidiaria sui beni della comunione, nei limiti della quota del coniuge obbligato (art. 189 c.c.).</a:t>
            </a:r>
            <a:endParaRPr sz="2124">
              <a:solidFill>
                <a:srgbClr val="FFFFFF"/>
              </a:solidFill>
            </a:endParaRPr>
          </a:p>
          <a:p>
            <a:pPr lvl="0" marL="0" indent="0" defTabSz="269747">
              <a:spcBef>
                <a:spcPts val="2100"/>
              </a:spcBef>
              <a:buSzTx/>
              <a:buNone/>
              <a:defRPr sz="1800">
                <a:solidFill>
                  <a:srgbClr val="000000"/>
                </a:solidFill>
              </a:defRPr>
            </a:pPr>
            <a:r>
              <a:rPr sz="2124">
                <a:solidFill>
                  <a:srgbClr val="FFFFFF"/>
                </a:solidFill>
              </a:rPr>
              <a:t>i beni della comunione legale non rispondono: </a:t>
            </a:r>
            <a:endParaRPr sz="2124">
              <a:solidFill>
                <a:srgbClr val="FFFFFF"/>
              </a:solidFill>
            </a:endParaRPr>
          </a:p>
          <a:p>
            <a:pPr lvl="0" marL="0" indent="0" defTabSz="269747">
              <a:spcBef>
                <a:spcPts val="2100"/>
              </a:spcBef>
              <a:buSzTx/>
              <a:buNone/>
              <a:defRPr sz="1800">
                <a:solidFill>
                  <a:srgbClr val="000000"/>
                </a:solidFill>
              </a:defRPr>
            </a:pPr>
            <a:r>
              <a:rPr sz="2124">
                <a:solidFill>
                  <a:srgbClr val="FFFFFF"/>
                </a:solidFill>
              </a:rPr>
              <a:t>•	obbligazioni contratte prima del matrimonio (art. 187 c.c.); </a:t>
            </a:r>
            <a:endParaRPr sz="2124">
              <a:solidFill>
                <a:srgbClr val="FFFFFF"/>
              </a:solidFill>
            </a:endParaRPr>
          </a:p>
          <a:p>
            <a:pPr lvl="0" marL="0" indent="0" defTabSz="269747">
              <a:spcBef>
                <a:spcPts val="2100"/>
              </a:spcBef>
              <a:buSzTx/>
              <a:buNone/>
              <a:defRPr sz="1800">
                <a:solidFill>
                  <a:srgbClr val="000000"/>
                </a:solidFill>
              </a:defRPr>
            </a:pPr>
            <a:r>
              <a:rPr sz="2124">
                <a:solidFill>
                  <a:srgbClr val="FFFFFF"/>
                </a:solidFill>
              </a:rPr>
              <a:t>•	obbligazioni che gravano su donazioni e successioni conseguite durante il matrimonio e non attribuite alla comunione (art. 188 c.c.); </a:t>
            </a:r>
            <a:endParaRPr sz="2124">
              <a:solidFill>
                <a:srgbClr val="FFFFFF"/>
              </a:solidFill>
            </a:endParaRPr>
          </a:p>
          <a:p>
            <a:pPr lvl="0" marL="0" indent="0" defTabSz="269747">
              <a:spcBef>
                <a:spcPts val="2100"/>
              </a:spcBef>
              <a:buSzTx/>
              <a:buNone/>
              <a:defRPr sz="1800">
                <a:solidFill>
                  <a:srgbClr val="000000"/>
                </a:solidFill>
              </a:defRPr>
            </a:pPr>
            <a:r>
              <a:rPr sz="2124">
                <a:solidFill>
                  <a:srgbClr val="FFFFFF"/>
                </a:solidFill>
              </a:rPr>
              <a:t>•	obbligazioni contratte dopo il matrimonio da uno dei coniugi per il compimento di atti eccedenti l’ordinaria amministrazione senza il necessario consenso dell’altro (art. 189, primo comma, c.c.), salvo che si tratti di obbligazioni contratte nell'interesse della famiglia</a:t>
            </a:r>
            <a:endParaRPr sz="2124">
              <a:solidFill>
                <a:srgbClr val="FFFFFF"/>
              </a:solidFill>
            </a:endParaRPr>
          </a:p>
          <a:p>
            <a:pPr lvl="0" marL="0" indent="0" defTabSz="269747">
              <a:spcBef>
                <a:spcPts val="2100"/>
              </a:spcBef>
              <a:buSzTx/>
              <a:buNone/>
              <a:defRPr sz="1800">
                <a:solidFill>
                  <a:srgbClr val="000000"/>
                </a:solidFill>
              </a:defRPr>
            </a:pPr>
            <a:r>
              <a:rPr sz="2124">
                <a:solidFill>
                  <a:srgbClr val="FFFFFF"/>
                </a:solidFill>
              </a:rPr>
              <a:t>Ai creditori particolari chirografari dei coniugi sono preferiti i creditori della comunione legale (art. 189, 2° comma, c.c.). </a:t>
            </a:r>
          </a:p>
        </p:txBody>
      </p:sp>
    </p:spTree>
  </p:cSld>
  <p:clrMapOvr>
    <a:masterClrMapping/>
  </p:clrMapOvr>
  <p:transition spd="med" advClick="1"/>
</p:sld>
</file>

<file path=ppt/slides/slide1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54" name="Shape 54"/>
          <p:cNvSpPr/>
          <p:nvPr>
            <p:ph type="body" idx="1"/>
          </p:nvPr>
        </p:nvSpPr>
        <p:spPr>
          <a:prstGeom prst="rect">
            <a:avLst/>
          </a:prstGeom>
        </p:spPr>
        <p:txBody>
          <a:bodyPr/>
          <a:lstStyle/>
          <a:p>
            <a:pPr lvl="0" marL="0" indent="0" defTabSz="210311">
              <a:spcBef>
                <a:spcPts val="1600"/>
              </a:spcBef>
              <a:buSzTx/>
              <a:buNone/>
              <a:defRPr sz="1800">
                <a:solidFill>
                  <a:srgbClr val="000000"/>
                </a:solidFill>
              </a:defRPr>
            </a:pPr>
            <a:r>
              <a:rPr sz="4370">
                <a:solidFill>
                  <a:srgbClr val="FFFFFF"/>
                </a:solidFill>
              </a:rPr>
              <a:t>Scioglimento : cause</a:t>
            </a:r>
            <a:endParaRPr sz="4370">
              <a:solidFill>
                <a:srgbClr val="FFFFFF"/>
              </a:solidFill>
            </a:endParaRPr>
          </a:p>
          <a:p>
            <a:pPr lvl="0" marL="0" indent="0" defTabSz="210311">
              <a:spcBef>
                <a:spcPts val="1600"/>
              </a:spcBef>
              <a:buSzTx/>
              <a:buNone/>
              <a:defRPr sz="1800">
                <a:solidFill>
                  <a:srgbClr val="000000"/>
                </a:solidFill>
              </a:defRPr>
            </a:pPr>
            <a:r>
              <a:rPr sz="2622">
                <a:solidFill>
                  <a:srgbClr val="FFFFFF"/>
                </a:solidFill>
              </a:rPr>
              <a:t>art. 191, primo comma (indicazione tassativa):</a:t>
            </a:r>
            <a:r>
              <a:rPr sz="4370">
                <a:solidFill>
                  <a:srgbClr val="FFFFFF"/>
                </a:solidFill>
              </a:rPr>
              <a:t> </a:t>
            </a:r>
            <a:endParaRPr sz="4370">
              <a:solidFill>
                <a:srgbClr val="FFFFFF"/>
              </a:solidFill>
            </a:endParaRPr>
          </a:p>
          <a:p>
            <a:pPr lvl="1" marL="0" indent="105155" defTabSz="210311">
              <a:spcBef>
                <a:spcPts val="1600"/>
              </a:spcBef>
              <a:buSzTx/>
              <a:buNone/>
              <a:defRPr sz="1800">
                <a:solidFill>
                  <a:srgbClr val="000000"/>
                </a:solidFill>
              </a:defRPr>
            </a:pPr>
            <a:r>
              <a:rPr sz="1656">
                <a:solidFill>
                  <a:srgbClr val="FFFFFF"/>
                </a:solidFill>
              </a:rPr>
              <a:t>•	dichiarazione di assenza o di morte presunta di uno dei coniugi; </a:t>
            </a:r>
            <a:endParaRPr sz="1656">
              <a:solidFill>
                <a:srgbClr val="FFFFFF"/>
              </a:solidFill>
            </a:endParaRPr>
          </a:p>
          <a:p>
            <a:pPr lvl="1" marL="0" indent="105155" defTabSz="210311">
              <a:spcBef>
                <a:spcPts val="1600"/>
              </a:spcBef>
              <a:buSzTx/>
              <a:buNone/>
              <a:defRPr sz="1800">
                <a:solidFill>
                  <a:srgbClr val="000000"/>
                </a:solidFill>
              </a:defRPr>
            </a:pPr>
            <a:r>
              <a:rPr sz="1656">
                <a:solidFill>
                  <a:srgbClr val="FFFFFF"/>
                </a:solidFill>
              </a:rPr>
              <a:t>•	annullamento, scioglimento o cessazione degli effetti civili del matrimonio; </a:t>
            </a:r>
            <a:endParaRPr sz="1656">
              <a:solidFill>
                <a:srgbClr val="FFFFFF"/>
              </a:solidFill>
            </a:endParaRPr>
          </a:p>
          <a:p>
            <a:pPr lvl="1" marL="0" indent="105155" defTabSz="210311">
              <a:spcBef>
                <a:spcPts val="1600"/>
              </a:spcBef>
              <a:buSzTx/>
              <a:buNone/>
              <a:defRPr sz="1800">
                <a:solidFill>
                  <a:srgbClr val="000000"/>
                </a:solidFill>
              </a:defRPr>
            </a:pPr>
            <a:r>
              <a:rPr sz="1656">
                <a:solidFill>
                  <a:srgbClr val="FFFFFF"/>
                </a:solidFill>
              </a:rPr>
              <a:t>•	separazione personale; </a:t>
            </a:r>
            <a:endParaRPr sz="1656">
              <a:solidFill>
                <a:srgbClr val="FFFFFF"/>
              </a:solidFill>
            </a:endParaRPr>
          </a:p>
          <a:p>
            <a:pPr lvl="1" marL="0" indent="105155" defTabSz="210311">
              <a:spcBef>
                <a:spcPts val="1600"/>
              </a:spcBef>
              <a:buSzTx/>
              <a:buNone/>
              <a:defRPr sz="1800">
                <a:solidFill>
                  <a:srgbClr val="000000"/>
                </a:solidFill>
              </a:defRPr>
            </a:pPr>
            <a:r>
              <a:rPr sz="1656">
                <a:solidFill>
                  <a:srgbClr val="FFFFFF"/>
                </a:solidFill>
              </a:rPr>
              <a:t>•	separazione giudiziale dei beni (art. 193) </a:t>
            </a:r>
            <a:endParaRPr sz="1656">
              <a:solidFill>
                <a:srgbClr val="FFFFFF"/>
              </a:solidFill>
            </a:endParaRPr>
          </a:p>
          <a:p>
            <a:pPr lvl="1" marL="0" indent="105155" defTabSz="210311">
              <a:spcBef>
                <a:spcPts val="1600"/>
              </a:spcBef>
              <a:buSzTx/>
              <a:buNone/>
              <a:defRPr sz="1800">
                <a:solidFill>
                  <a:srgbClr val="000000"/>
                </a:solidFill>
              </a:defRPr>
            </a:pPr>
            <a:r>
              <a:rPr sz="1656">
                <a:solidFill>
                  <a:srgbClr val="FFFFFF"/>
                </a:solidFill>
              </a:rPr>
              <a:t>•	mutamento convenzionale del regime patrimoniale; </a:t>
            </a:r>
            <a:endParaRPr sz="1656">
              <a:solidFill>
                <a:srgbClr val="FFFFFF"/>
              </a:solidFill>
            </a:endParaRPr>
          </a:p>
          <a:p>
            <a:pPr lvl="1" marL="0" indent="105155" defTabSz="210311">
              <a:spcBef>
                <a:spcPts val="1600"/>
              </a:spcBef>
              <a:buSzTx/>
              <a:buNone/>
              <a:defRPr sz="1800">
                <a:solidFill>
                  <a:srgbClr val="000000"/>
                </a:solidFill>
              </a:defRPr>
            </a:pPr>
            <a:r>
              <a:rPr sz="1656">
                <a:solidFill>
                  <a:srgbClr val="FFFFFF"/>
                </a:solidFill>
              </a:rPr>
              <a:t>•	fallimento di uno dei coniugi </a:t>
            </a:r>
            <a:endParaRPr sz="1656">
              <a:solidFill>
                <a:srgbClr val="FFFFFF"/>
              </a:solidFill>
            </a:endParaRPr>
          </a:p>
          <a:p>
            <a:pPr lvl="0" marL="0" indent="0" defTabSz="210311">
              <a:spcBef>
                <a:spcPts val="1600"/>
              </a:spcBef>
              <a:buSzTx/>
              <a:buNone/>
              <a:defRPr sz="1800">
                <a:solidFill>
                  <a:srgbClr val="000000"/>
                </a:solidFill>
              </a:defRPr>
            </a:pPr>
            <a:r>
              <a:rPr sz="1656">
                <a:solidFill>
                  <a:srgbClr val="FFFFFF"/>
                </a:solidFill>
              </a:rPr>
              <a:t>Le cause di scioglimento possono essere suddivise tra cause che discendono dalla cessazione del vincolo matrimoniale o della convivenza (dichiarazione di assenza, morte presunta di uno dei coniugi, annullamento, scioglimento o cessazione degli effetti civili del matrimonio, separazione personale) e cause che si riferiscono all’attività economico-patrimoniale dei coniugi (separazione, mutamento convenzionale del regime patrimoniale, fallimento). </a:t>
            </a:r>
            <a:endParaRPr sz="1656">
              <a:solidFill>
                <a:srgbClr val="FFFFFF"/>
              </a:solidFill>
            </a:endParaRPr>
          </a:p>
        </p:txBody>
      </p:sp>
    </p:spTree>
  </p:cSld>
  <p:clrMapOvr>
    <a:masterClrMapping/>
  </p:clrMapOvr>
  <p:transition spd="med" advClick="1"/>
</p:sld>
</file>

<file path=ppt/slides/slide1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56" name="Shape 56"/>
          <p:cNvSpPr/>
          <p:nvPr>
            <p:ph type="body" idx="1"/>
          </p:nvPr>
        </p:nvSpPr>
        <p:spPr>
          <a:xfrm>
            <a:off x="315217" y="408731"/>
            <a:ext cx="12253319" cy="9246643"/>
          </a:xfrm>
          <a:prstGeom prst="rect">
            <a:avLst/>
          </a:prstGeom>
        </p:spPr>
        <p:txBody>
          <a:bodyPr/>
          <a:lstStyle/>
          <a:p>
            <a:pPr lvl="0" marL="0" indent="0" defTabSz="219455">
              <a:spcBef>
                <a:spcPts val="1700"/>
              </a:spcBef>
              <a:buSzTx/>
              <a:buNone/>
              <a:defRPr sz="1800">
                <a:solidFill>
                  <a:srgbClr val="000000"/>
                </a:solidFill>
              </a:defRPr>
            </a:pPr>
            <a:r>
              <a:rPr sz="4512">
                <a:solidFill>
                  <a:srgbClr val="FFFFFF"/>
                </a:solidFill>
              </a:rPr>
              <a:t>Cessazione: Effetti</a:t>
            </a:r>
            <a:endParaRPr sz="4512">
              <a:solidFill>
                <a:srgbClr val="FFFFFF"/>
              </a:solidFill>
            </a:endParaRPr>
          </a:p>
          <a:p>
            <a:pPr lvl="0" marL="0" indent="0" defTabSz="219455">
              <a:spcBef>
                <a:spcPts val="1700"/>
              </a:spcBef>
              <a:buSzTx/>
              <a:buNone/>
              <a:defRPr sz="1800">
                <a:solidFill>
                  <a:srgbClr val="000000"/>
                </a:solidFill>
              </a:defRPr>
            </a:pPr>
            <a:r>
              <a:rPr sz="1727">
                <a:solidFill>
                  <a:srgbClr val="FFFFFF"/>
                </a:solidFill>
              </a:rPr>
              <a:t>•	i beni della comunione de residuo (177, lett. b) e c), e 178 c.c.) cadono in comunione legale, ai fini della definitiva costituzione della massa patrimoniale oggetto di eventuale divisione (artt. 194-197 c.c.) </a:t>
            </a:r>
            <a:endParaRPr sz="1727">
              <a:solidFill>
                <a:srgbClr val="FFFFFF"/>
              </a:solidFill>
            </a:endParaRPr>
          </a:p>
          <a:p>
            <a:pPr lvl="0" marL="0" indent="0" defTabSz="219455">
              <a:spcBef>
                <a:spcPts val="1700"/>
              </a:spcBef>
              <a:buSzTx/>
              <a:buNone/>
              <a:defRPr sz="1800">
                <a:solidFill>
                  <a:srgbClr val="000000"/>
                </a:solidFill>
              </a:defRPr>
            </a:pPr>
            <a:r>
              <a:rPr sz="1727">
                <a:solidFill>
                  <a:srgbClr val="FFFFFF"/>
                </a:solidFill>
              </a:rPr>
              <a:t>•	i successivi acquisti compiuti dai coniugi non sono più sottoposti al regime di comunione</a:t>
            </a:r>
            <a:endParaRPr sz="1727">
              <a:solidFill>
                <a:srgbClr val="FFFFFF"/>
              </a:solidFill>
            </a:endParaRPr>
          </a:p>
          <a:p>
            <a:pPr lvl="2" marL="0" indent="219455" defTabSz="219455">
              <a:spcBef>
                <a:spcPts val="1700"/>
              </a:spcBef>
              <a:buSzTx/>
              <a:buNone/>
              <a:defRPr sz="1800">
                <a:solidFill>
                  <a:srgbClr val="000000"/>
                </a:solidFill>
              </a:defRPr>
            </a:pPr>
            <a:r>
              <a:rPr sz="1727">
                <a:solidFill>
                  <a:srgbClr val="FFFFFF"/>
                </a:solidFill>
              </a:rPr>
              <a:t>o	acquisti individuali: proprietà esclusiva</a:t>
            </a:r>
            <a:endParaRPr sz="1727">
              <a:solidFill>
                <a:srgbClr val="FFFFFF"/>
              </a:solidFill>
            </a:endParaRPr>
          </a:p>
          <a:p>
            <a:pPr lvl="2" marL="0" indent="219455" defTabSz="219455">
              <a:spcBef>
                <a:spcPts val="1700"/>
              </a:spcBef>
              <a:buSzTx/>
              <a:buNone/>
              <a:defRPr sz="1800">
                <a:solidFill>
                  <a:srgbClr val="000000"/>
                </a:solidFill>
              </a:defRPr>
            </a:pPr>
            <a:r>
              <a:rPr sz="1727">
                <a:solidFill>
                  <a:srgbClr val="FFFFFF"/>
                </a:solidFill>
              </a:rPr>
              <a:t>o	acquisti congiunti: comunione ordinaria </a:t>
            </a:r>
            <a:endParaRPr sz="1727">
              <a:solidFill>
                <a:srgbClr val="FFFFFF"/>
              </a:solidFill>
            </a:endParaRPr>
          </a:p>
          <a:p>
            <a:pPr lvl="0" marL="0" indent="0" defTabSz="219455">
              <a:spcBef>
                <a:spcPts val="1700"/>
              </a:spcBef>
              <a:buSzTx/>
              <a:buNone/>
              <a:defRPr sz="1800">
                <a:solidFill>
                  <a:srgbClr val="000000"/>
                </a:solidFill>
              </a:defRPr>
            </a:pPr>
            <a:r>
              <a:rPr sz="1727">
                <a:solidFill>
                  <a:srgbClr val="FFFFFF"/>
                </a:solidFill>
              </a:rPr>
              <a:t>•	nelle ipotesi di scioglimento della comunione legale, che non coincidono con lo scioglimento del vincolo matrimoniale, subentra automaticamente il regime della separazione dei beni. </a:t>
            </a:r>
            <a:endParaRPr sz="1727">
              <a:solidFill>
                <a:srgbClr val="FFFFFF"/>
              </a:solidFill>
            </a:endParaRPr>
          </a:p>
          <a:p>
            <a:pPr lvl="0" marL="0" indent="0" defTabSz="219455">
              <a:spcBef>
                <a:spcPts val="1700"/>
              </a:spcBef>
              <a:buSzTx/>
              <a:buNone/>
              <a:defRPr sz="1800">
                <a:solidFill>
                  <a:srgbClr val="000000"/>
                </a:solidFill>
              </a:defRPr>
            </a:pPr>
            <a:r>
              <a:rPr sz="1727">
                <a:solidFill>
                  <a:srgbClr val="FFFFFF"/>
                </a:solidFill>
              </a:rPr>
              <a:t>•	obbligo di rimborsare le somme prelevate per fini individuali (art. 192, primo comma) ed il valore dei beni escussi dai creditori per le obbligazioni previste dall’art. 189 c.c. (art. 192, secondo comma, c.c.), nonché l’ulteriore obbligo di restituzione al coniuge delle somme prelevate da quest’ultimo dal patrimonio personale ed impiegate in spese e investimenti del patrimonio comune (art. 192, secondo comma, c.c.)</a:t>
            </a:r>
            <a:endParaRPr sz="1727">
              <a:solidFill>
                <a:srgbClr val="FFFFFF"/>
              </a:solidFill>
            </a:endParaRPr>
          </a:p>
          <a:p>
            <a:pPr lvl="0" marL="0" indent="0" defTabSz="219455">
              <a:spcBef>
                <a:spcPts val="1700"/>
              </a:spcBef>
              <a:buSzTx/>
              <a:buNone/>
              <a:defRPr sz="1800">
                <a:solidFill>
                  <a:srgbClr val="000000"/>
                </a:solidFill>
              </a:defRPr>
            </a:pPr>
            <a:r>
              <a:rPr sz="1727">
                <a:solidFill>
                  <a:srgbClr val="FFFFFF"/>
                </a:solidFill>
              </a:rPr>
              <a:t>•	ciascun coniuge acquista il diritto potestativo di ottenere la divisione dei beni acquisiti durante la vigenza della CL </a:t>
            </a:r>
            <a:endParaRPr sz="1727">
              <a:solidFill>
                <a:srgbClr val="FFFFFF"/>
              </a:solidFill>
            </a:endParaRPr>
          </a:p>
          <a:p>
            <a:pPr lvl="0" marL="0" indent="0" defTabSz="219455">
              <a:spcBef>
                <a:spcPts val="1700"/>
              </a:spcBef>
              <a:buSzTx/>
              <a:buNone/>
              <a:defRPr sz="1800">
                <a:solidFill>
                  <a:srgbClr val="000000"/>
                </a:solidFill>
              </a:defRPr>
            </a:pPr>
            <a:r>
              <a:rPr sz="1727">
                <a:solidFill>
                  <a:srgbClr val="FFFFFF"/>
                </a:solidFill>
              </a:rPr>
              <a:t>•	entro un anno dallo scioglimento ciascun coniuge può esperire l’azione di annullamento degli atti (BI/BMR), compiuti dall’altro coniuge senza il proprio consenso dell’altro, non trascritti e dei quali egli non abbia avuto altrimenti conoscenza (art. 184, 2° comma, c.c.) </a:t>
            </a:r>
          </a:p>
        </p:txBody>
      </p:sp>
    </p:spTree>
  </p:cSld>
  <p:clrMapOvr>
    <a:masterClrMapping/>
  </p:clrMapOvr>
  <p:transition spd="med" advClick="1"/>
</p:sld>
</file>

<file path=ppt/slides/slide1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58" name="Shape 58"/>
          <p:cNvSpPr/>
          <p:nvPr>
            <p:ph type="body" idx="1"/>
          </p:nvPr>
        </p:nvSpPr>
        <p:spPr>
          <a:prstGeom prst="rect">
            <a:avLst/>
          </a:prstGeom>
        </p:spPr>
        <p:txBody>
          <a:bodyPr/>
          <a:lstStyle/>
          <a:p>
            <a:pPr lvl="0" marL="0" indent="0" defTabSz="251460">
              <a:spcBef>
                <a:spcPts val="1900"/>
              </a:spcBef>
              <a:buSzTx/>
              <a:buNone/>
              <a:defRPr sz="1800">
                <a:solidFill>
                  <a:srgbClr val="000000"/>
                </a:solidFill>
              </a:defRPr>
            </a:pPr>
            <a:r>
              <a:rPr sz="1980">
                <a:solidFill>
                  <a:srgbClr val="FFFFFF"/>
                </a:solidFill>
              </a:rPr>
              <a:t>Reversibilità delle cause di scioglimento: in particolare, la riconciliazione dei coniugi </a:t>
            </a:r>
            <a:endParaRPr sz="1980">
              <a:solidFill>
                <a:srgbClr val="FFFFFF"/>
              </a:solidFill>
            </a:endParaRPr>
          </a:p>
          <a:p>
            <a:pPr lvl="0" marL="0" indent="0" defTabSz="251460">
              <a:spcBef>
                <a:spcPts val="1900"/>
              </a:spcBef>
              <a:buSzTx/>
              <a:buNone/>
              <a:defRPr sz="1800">
                <a:solidFill>
                  <a:srgbClr val="000000"/>
                </a:solidFill>
              </a:defRPr>
            </a:pPr>
            <a:r>
              <a:rPr sz="1980">
                <a:solidFill>
                  <a:srgbClr val="FFFFFF"/>
                </a:solidFill>
              </a:rPr>
              <a:t>•	dichiarazione resa dai coniugi o in un comportamento incompatibile con lo stato di separazione (art. 157 c.c.). </a:t>
            </a:r>
            <a:endParaRPr sz="1980">
              <a:solidFill>
                <a:srgbClr val="FFFFFF"/>
              </a:solidFill>
            </a:endParaRPr>
          </a:p>
          <a:p>
            <a:pPr lvl="1" marL="0" indent="125730" defTabSz="251460">
              <a:spcBef>
                <a:spcPts val="1900"/>
              </a:spcBef>
              <a:buSzTx/>
              <a:buNone/>
              <a:defRPr sz="1800">
                <a:solidFill>
                  <a:srgbClr val="000000"/>
                </a:solidFill>
              </a:defRPr>
            </a:pPr>
            <a:r>
              <a:rPr sz="1980">
                <a:solidFill>
                  <a:srgbClr val="FFFFFF"/>
                </a:solidFill>
              </a:rPr>
              <a:t>o	art. 69, lett. f), ord. st. civ.: annotazione della dichiarazione dei coniugi a margine dell’atto di matrimonio: opponibilità </a:t>
            </a:r>
            <a:endParaRPr sz="1980">
              <a:solidFill>
                <a:srgbClr val="FFFFFF"/>
              </a:solidFill>
            </a:endParaRPr>
          </a:p>
          <a:p>
            <a:pPr lvl="1" marL="0" indent="125730" defTabSz="251460">
              <a:spcBef>
                <a:spcPts val="1900"/>
              </a:spcBef>
              <a:buSzTx/>
              <a:buNone/>
              <a:defRPr sz="1800">
                <a:solidFill>
                  <a:srgbClr val="000000"/>
                </a:solidFill>
              </a:defRPr>
            </a:pPr>
            <a:r>
              <a:rPr sz="1980">
                <a:solidFill>
                  <a:srgbClr val="FFFFFF"/>
                </a:solidFill>
              </a:rPr>
              <a:t>o	la riconciliazione per fatti concludenti determina la reviviscenza della CL</a:t>
            </a:r>
            <a:endParaRPr sz="1980">
              <a:solidFill>
                <a:srgbClr val="FFFFFF"/>
              </a:solidFill>
            </a:endParaRPr>
          </a:p>
          <a:p>
            <a:pPr lvl="2" marL="0" indent="251460" defTabSz="251460">
              <a:spcBef>
                <a:spcPts val="1900"/>
              </a:spcBef>
              <a:buSzTx/>
              <a:buNone/>
              <a:defRPr sz="1800">
                <a:solidFill>
                  <a:srgbClr val="000000"/>
                </a:solidFill>
              </a:defRPr>
            </a:pPr>
            <a:r>
              <a:rPr sz="1980">
                <a:solidFill>
                  <a:srgbClr val="FFFFFF"/>
                </a:solidFill>
              </a:rPr>
              <a:t>♣	annotazione ex art. 69, lett. f : opponibilità</a:t>
            </a:r>
            <a:endParaRPr sz="1980">
              <a:solidFill>
                <a:srgbClr val="FFFFFF"/>
              </a:solidFill>
            </a:endParaRPr>
          </a:p>
          <a:p>
            <a:pPr lvl="0" marL="0" indent="0" defTabSz="251460">
              <a:spcBef>
                <a:spcPts val="1900"/>
              </a:spcBef>
              <a:buSzTx/>
              <a:buNone/>
              <a:defRPr sz="1800">
                <a:solidFill>
                  <a:srgbClr val="000000"/>
                </a:solidFill>
              </a:defRPr>
            </a:pPr>
            <a:r>
              <a:rPr sz="1980">
                <a:solidFill>
                  <a:srgbClr val="FFFFFF"/>
                </a:solidFill>
              </a:rPr>
              <a:t>o	effetto ex nunc</a:t>
            </a:r>
            <a:endParaRPr sz="1980">
              <a:solidFill>
                <a:srgbClr val="FFFFFF"/>
              </a:solidFill>
            </a:endParaRPr>
          </a:p>
          <a:p>
            <a:pPr lvl="3" marL="0" indent="377190" defTabSz="251460">
              <a:spcBef>
                <a:spcPts val="1900"/>
              </a:spcBef>
              <a:buSzTx/>
              <a:buNone/>
              <a:defRPr sz="1800">
                <a:solidFill>
                  <a:srgbClr val="000000"/>
                </a:solidFill>
              </a:defRPr>
            </a:pPr>
            <a:r>
              <a:rPr sz="1980">
                <a:solidFill>
                  <a:srgbClr val="FFFFFF"/>
                </a:solidFill>
              </a:rPr>
              <a:t>♣	gli acquisti medio tempore non cadono in CL </a:t>
            </a:r>
            <a:endParaRPr sz="1980">
              <a:solidFill>
                <a:srgbClr val="FFFFFF"/>
              </a:solidFill>
            </a:endParaRPr>
          </a:p>
          <a:p>
            <a:pPr lvl="3" marL="0" indent="377190" defTabSz="251460">
              <a:spcBef>
                <a:spcPts val="1900"/>
              </a:spcBef>
              <a:buSzTx/>
              <a:buNone/>
              <a:defRPr sz="1800">
                <a:solidFill>
                  <a:srgbClr val="000000"/>
                </a:solidFill>
              </a:defRPr>
            </a:pPr>
            <a:r>
              <a:rPr sz="1980">
                <a:solidFill>
                  <a:srgbClr val="FFFFFF"/>
                </a:solidFill>
              </a:rPr>
              <a:t>♣	delle obbligazioni contratte medio tempore risponde individualmente ciascun coniuge  	</a:t>
            </a:r>
            <a:endParaRPr sz="1980">
              <a:solidFill>
                <a:srgbClr val="FFFFFF"/>
              </a:solidFill>
            </a:endParaRPr>
          </a:p>
        </p:txBody>
      </p:sp>
    </p:spTree>
  </p:cSld>
  <p:clrMapOvr>
    <a:masterClrMapping/>
  </p:clrMapOvr>
  <p:transition spd="med" advClick="1"/>
</p:sld>
</file>

<file path=ppt/slides/slide1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60" name="Shape 60"/>
          <p:cNvSpPr/>
          <p:nvPr>
            <p:ph type="body" idx="1"/>
          </p:nvPr>
        </p:nvSpPr>
        <p:spPr>
          <a:xfrm>
            <a:off x="475456" y="533102"/>
            <a:ext cx="12053888" cy="9134377"/>
          </a:xfrm>
          <a:prstGeom prst="rect">
            <a:avLst/>
          </a:prstGeom>
        </p:spPr>
        <p:txBody>
          <a:bodyPr/>
          <a:lstStyle/>
          <a:p>
            <a:pPr lvl="0" marL="0" indent="0" defTabSz="246888">
              <a:spcBef>
                <a:spcPts val="1900"/>
              </a:spcBef>
              <a:buSzTx/>
              <a:buNone/>
              <a:defRPr sz="1800">
                <a:solidFill>
                  <a:srgbClr val="000000"/>
                </a:solidFill>
              </a:defRPr>
            </a:pPr>
            <a:r>
              <a:rPr sz="3618">
                <a:solidFill>
                  <a:srgbClr val="FFFFFF"/>
                </a:solidFill>
              </a:rPr>
              <a:t>La divisione dei beni </a:t>
            </a:r>
            <a:endParaRPr sz="3618">
              <a:solidFill>
                <a:srgbClr val="FFFFFF"/>
              </a:solidFill>
            </a:endParaRPr>
          </a:p>
          <a:p>
            <a:pPr lvl="0" marL="0" indent="0" defTabSz="246888">
              <a:spcBef>
                <a:spcPts val="1900"/>
              </a:spcBef>
              <a:buSzTx/>
              <a:buNone/>
              <a:defRPr sz="1800">
                <a:solidFill>
                  <a:srgbClr val="000000"/>
                </a:solidFill>
              </a:defRPr>
            </a:pPr>
            <a:r>
              <a:rPr sz="1944">
                <a:solidFill>
                  <a:srgbClr val="FFFFFF"/>
                </a:solidFill>
              </a:rPr>
              <a:t>Art. 195 c.c.: i coniugi (o i rispettivi eredi) hanno il diritto di prelevare i beni mobili che appartenevano loro prima della comunione o acquistati durante la comunione per successione o donazione (ma la norma è pacificamente estensibile a tutte le categorie di beni personali previste dall’art. 179 c.c.). </a:t>
            </a:r>
            <a:endParaRPr sz="1944">
              <a:solidFill>
                <a:srgbClr val="FFFFFF"/>
              </a:solidFill>
            </a:endParaRPr>
          </a:p>
          <a:p>
            <a:pPr lvl="0" marL="0" indent="0" defTabSz="246888">
              <a:spcBef>
                <a:spcPts val="1900"/>
              </a:spcBef>
              <a:buSzTx/>
              <a:buNone/>
              <a:defRPr sz="1800">
                <a:solidFill>
                  <a:srgbClr val="000000"/>
                </a:solidFill>
              </a:defRPr>
            </a:pPr>
            <a:r>
              <a:rPr sz="1944">
                <a:solidFill>
                  <a:srgbClr val="FFFFFF"/>
                </a:solidFill>
              </a:rPr>
              <a:t>Dopo aver distinto i beni personali da quelli della comunione legale, la formazione della massa patrimoniale oggetto di divisione deve essere perfezionata mediante i rimborsi e le restituzioni ex art. 192 c.c. </a:t>
            </a:r>
            <a:endParaRPr sz="1944">
              <a:solidFill>
                <a:srgbClr val="FFFFFF"/>
              </a:solidFill>
            </a:endParaRPr>
          </a:p>
          <a:p>
            <a:pPr lvl="0" marL="0" indent="0" defTabSz="246888">
              <a:spcBef>
                <a:spcPts val="1900"/>
              </a:spcBef>
              <a:buSzTx/>
              <a:buNone/>
              <a:defRPr sz="1800">
                <a:solidFill>
                  <a:srgbClr val="000000"/>
                </a:solidFill>
              </a:defRPr>
            </a:pPr>
            <a:r>
              <a:rPr sz="1944">
                <a:solidFill>
                  <a:srgbClr val="FFFFFF"/>
                </a:solidFill>
              </a:rPr>
              <a:t>a) Ciascun coniuge può pretendere dall’altro il conferimento delle somme prelevate dal patrimonio comune per fini diversi dall’adempimento delle obbligazioni previste dall’art. 186 c.c. </a:t>
            </a:r>
            <a:endParaRPr sz="1944">
              <a:solidFill>
                <a:srgbClr val="FFFFFF"/>
              </a:solidFill>
            </a:endParaRPr>
          </a:p>
          <a:p>
            <a:pPr lvl="0" marL="0" indent="0" defTabSz="246888">
              <a:spcBef>
                <a:spcPts val="1900"/>
              </a:spcBef>
              <a:buSzTx/>
              <a:buNone/>
              <a:defRPr sz="1800">
                <a:solidFill>
                  <a:srgbClr val="000000"/>
                </a:solidFill>
              </a:defRPr>
            </a:pPr>
            <a:r>
              <a:rPr sz="1944">
                <a:solidFill>
                  <a:srgbClr val="FFFFFF"/>
                </a:solidFill>
              </a:rPr>
              <a:t>b) Il coniuge, che abbia compiuto atti di straordinaria amministrazione senza il consenso dell’altro, deve rimborsare il valore dei beni della comunione legale, sui quali il creditore, per le obbligazioni nascenti da tali atti, si sia soddisfatto in sede esecutiva, salvo che il coniuge-debitore riesca a dimostrare che l’atto compiuto sia stato vantaggioso per la comunione o abbia soddisfatto una necessità della famiglia. </a:t>
            </a:r>
            <a:endParaRPr sz="1944">
              <a:solidFill>
                <a:srgbClr val="FFFFFF"/>
              </a:solidFill>
            </a:endParaRPr>
          </a:p>
          <a:p>
            <a:pPr lvl="0" marL="0" indent="0" defTabSz="246888">
              <a:spcBef>
                <a:spcPts val="1900"/>
              </a:spcBef>
              <a:buSzTx/>
              <a:buNone/>
              <a:defRPr sz="1800">
                <a:solidFill>
                  <a:srgbClr val="000000"/>
                </a:solidFill>
              </a:defRPr>
            </a:pPr>
            <a:r>
              <a:rPr sz="1944">
                <a:solidFill>
                  <a:srgbClr val="FFFFFF"/>
                </a:solidFill>
              </a:rPr>
              <a:t>c) Ciascun coniuge può chiedere la restituzione delle somme prelevate dal patrimonio personale e impiegate in spese ed investimenti del patrimonio comune. </a:t>
            </a:r>
          </a:p>
        </p:txBody>
      </p:sp>
    </p:spTree>
  </p:cSld>
  <p:clrMapOvr>
    <a:masterClrMapping/>
  </p:clrMapOvr>
  <p:transition spd="med" advClick="1"/>
</p:sld>
</file>

<file path=ppt/slides/slide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34" name="Shape 34"/>
          <p:cNvSpPr/>
          <p:nvPr>
            <p:ph type="body" idx="1"/>
          </p:nvPr>
        </p:nvSpPr>
        <p:spPr>
          <a:xfrm>
            <a:off x="342900" y="508000"/>
            <a:ext cx="12319001" cy="8737600"/>
          </a:xfrm>
          <a:prstGeom prst="rect">
            <a:avLst/>
          </a:prstGeom>
        </p:spPr>
        <p:txBody>
          <a:bodyPr/>
          <a:lstStyle/>
          <a:p>
            <a:pPr lvl="0" marL="0" indent="0" defTabSz="205739">
              <a:spcBef>
                <a:spcPts val="1600"/>
              </a:spcBef>
              <a:buSzTx/>
              <a:buNone/>
              <a:defRPr sz="1800">
                <a:solidFill>
                  <a:srgbClr val="000000"/>
                </a:solidFill>
              </a:defRPr>
            </a:pPr>
            <a:r>
              <a:rPr sz="2609">
                <a:solidFill>
                  <a:srgbClr val="FFFFFF"/>
                </a:solidFill>
              </a:rPr>
              <a:t>A) Acquisti compiuti congiuntamente o separatamente </a:t>
            </a:r>
            <a:endParaRPr sz="2609">
              <a:solidFill>
                <a:srgbClr val="FFFFFF"/>
              </a:solidFill>
            </a:endParaRPr>
          </a:p>
          <a:p>
            <a:pPr lvl="0" marL="0" indent="0" defTabSz="205739">
              <a:spcBef>
                <a:spcPts val="1600"/>
              </a:spcBef>
              <a:buSzTx/>
              <a:buNone/>
              <a:defRPr sz="1800">
                <a:solidFill>
                  <a:srgbClr val="000000"/>
                </a:solidFill>
              </a:defRPr>
            </a:pPr>
            <a:r>
              <a:rPr sz="1619">
                <a:solidFill>
                  <a:srgbClr val="FFFFFF"/>
                </a:solidFill>
              </a:rPr>
              <a:t>Art. 177, a): cadono in comunione immediatamente e automaticamente i beni acquistati dai coniugi insieme o separatamente «durante il matrimonio», eccetto i beni personali (art. 179)</a:t>
            </a:r>
            <a:endParaRPr sz="1619">
              <a:solidFill>
                <a:srgbClr val="FFFFFF"/>
              </a:solidFill>
            </a:endParaRPr>
          </a:p>
          <a:p>
            <a:pPr lvl="2" marL="0" indent="205739" defTabSz="205739">
              <a:spcBef>
                <a:spcPts val="1600"/>
              </a:spcBef>
              <a:buSzTx/>
              <a:buNone/>
              <a:defRPr sz="1800">
                <a:solidFill>
                  <a:srgbClr val="000000"/>
                </a:solidFill>
              </a:defRPr>
            </a:pPr>
            <a:r>
              <a:rPr sz="1619">
                <a:solidFill>
                  <a:srgbClr val="FFFFFF"/>
                </a:solidFill>
              </a:rPr>
              <a:t>•	rectius: durante il regime di comunione legale</a:t>
            </a:r>
            <a:endParaRPr sz="1619">
              <a:solidFill>
                <a:srgbClr val="FFFFFF"/>
              </a:solidFill>
            </a:endParaRPr>
          </a:p>
          <a:p>
            <a:pPr lvl="1" marL="514350" indent="-257175" defTabSz="205739">
              <a:spcBef>
                <a:spcPts val="1600"/>
              </a:spcBef>
              <a:buBlip>
                <a:blip r:embed="rId2"/>
              </a:buBlip>
              <a:defRPr sz="1800">
                <a:solidFill>
                  <a:srgbClr val="000000"/>
                </a:solidFill>
              </a:defRPr>
            </a:pPr>
            <a:r>
              <a:rPr sz="1619">
                <a:solidFill>
                  <a:srgbClr val="FFFFFF"/>
                </a:solidFill>
              </a:rPr>
              <a:t>l'atto di acquisto effettuato da un solo coniuge in regime di CL va trascritto a favore del solo acquirente</a:t>
            </a:r>
            <a:endParaRPr sz="1619">
              <a:solidFill>
                <a:srgbClr val="FFFFFF"/>
              </a:solidFill>
            </a:endParaRPr>
          </a:p>
          <a:p>
            <a:pPr lvl="0" marL="0" indent="0" defTabSz="205739">
              <a:spcBef>
                <a:spcPts val="1600"/>
              </a:spcBef>
              <a:buSzTx/>
              <a:buNone/>
              <a:defRPr sz="1800">
                <a:solidFill>
                  <a:srgbClr val="000000"/>
                </a:solidFill>
              </a:defRPr>
            </a:pPr>
            <a:r>
              <a:rPr sz="1619">
                <a:solidFill>
                  <a:srgbClr val="FFFFFF"/>
                </a:solidFill>
              </a:rPr>
              <a:t>Problemi: </a:t>
            </a:r>
            <a:endParaRPr sz="1619">
              <a:solidFill>
                <a:srgbClr val="FFFFFF"/>
              </a:solidFill>
            </a:endParaRPr>
          </a:p>
          <a:p>
            <a:pPr lvl="0" marL="0" indent="0" defTabSz="205739">
              <a:spcBef>
                <a:spcPts val="1600"/>
              </a:spcBef>
              <a:buSzTx/>
              <a:buNone/>
              <a:defRPr sz="1800">
                <a:solidFill>
                  <a:srgbClr val="000000"/>
                </a:solidFill>
              </a:defRPr>
            </a:pPr>
            <a:r>
              <a:rPr sz="1619">
                <a:solidFill>
                  <a:srgbClr val="FFFFFF"/>
                </a:solidFill>
              </a:rPr>
              <a:t>1) la nozione di “acquisto” comprende anche gli acquisti a titolo originario? </a:t>
            </a:r>
            <a:endParaRPr sz="1619">
              <a:solidFill>
                <a:srgbClr val="FFFFFF"/>
              </a:solidFill>
            </a:endParaRPr>
          </a:p>
          <a:p>
            <a:pPr lvl="0" marL="0" indent="0" defTabSz="205739">
              <a:spcBef>
                <a:spcPts val="1600"/>
              </a:spcBef>
              <a:buSzTx/>
              <a:buNone/>
              <a:defRPr sz="1800">
                <a:solidFill>
                  <a:srgbClr val="000000"/>
                </a:solidFill>
              </a:defRPr>
            </a:pPr>
            <a:r>
              <a:rPr sz="1619">
                <a:solidFill>
                  <a:srgbClr val="FFFFFF"/>
                </a:solidFill>
              </a:rPr>
              <a:t>G.: comprende nella comunione legale l'acquisto per usucapione (Cass., 19984/2008), ma non l'acquisto per accessione (art. 934 c.c.: Qualunque piantagione, costruzione od opera esistente sopra o sotto il suolo appartiene al proprietario di questo ...): accessione = mera “espansione” del diritto del proprietario del fondo (SU, 27 gennaio 1996, n. 651).</a:t>
            </a:r>
            <a:endParaRPr sz="1619">
              <a:solidFill>
                <a:srgbClr val="FFFFFF"/>
              </a:solidFill>
            </a:endParaRPr>
          </a:p>
          <a:p>
            <a:pPr lvl="0" marL="0" indent="0" defTabSz="205739">
              <a:spcBef>
                <a:spcPts val="1600"/>
              </a:spcBef>
              <a:buSzTx/>
              <a:buNone/>
              <a:defRPr sz="1800">
                <a:solidFill>
                  <a:srgbClr val="000000"/>
                </a:solidFill>
              </a:defRPr>
            </a:pPr>
            <a:r>
              <a:rPr sz="1619">
                <a:solidFill>
                  <a:srgbClr val="FFFFFF"/>
                </a:solidFill>
              </a:rPr>
              <a:t>2) CL include i diritti di credito? </a:t>
            </a:r>
            <a:endParaRPr sz="1619">
              <a:solidFill>
                <a:srgbClr val="FFFFFF"/>
              </a:solidFill>
            </a:endParaRPr>
          </a:p>
          <a:p>
            <a:pPr lvl="0" marL="0" indent="0" defTabSz="205739">
              <a:spcBef>
                <a:spcPts val="1600"/>
              </a:spcBef>
              <a:buSzTx/>
              <a:buNone/>
              <a:defRPr sz="1800">
                <a:solidFill>
                  <a:srgbClr val="000000"/>
                </a:solidFill>
              </a:defRPr>
            </a:pPr>
            <a:r>
              <a:rPr sz="1619">
                <a:solidFill>
                  <a:srgbClr val="FFFFFF"/>
                </a:solidFill>
              </a:rPr>
              <a:t>•	i diritti di credito hanno per oggetto un comportamento del debitore, non direttamente l’ “acquisto”</a:t>
            </a:r>
            <a:endParaRPr sz="1619">
              <a:solidFill>
                <a:srgbClr val="FFFFFF"/>
              </a:solidFill>
            </a:endParaRPr>
          </a:p>
          <a:p>
            <a:pPr lvl="1" marL="0" indent="102869" defTabSz="205739">
              <a:spcBef>
                <a:spcPts val="1600"/>
              </a:spcBef>
              <a:buSzTx/>
              <a:buNone/>
              <a:defRPr sz="1800">
                <a:solidFill>
                  <a:srgbClr val="000000"/>
                </a:solidFill>
              </a:defRPr>
            </a:pPr>
            <a:r>
              <a:rPr sz="1619">
                <a:solidFill>
                  <a:srgbClr val="FFFFFF"/>
                </a:solidFill>
              </a:rPr>
              <a:t>o	 esclusione dalla legittimazione ad agire ex art. 2932 del coniuge che non abbia partecipato al contratto preliminare di acquisto (Cass., 24 gennaio 2008, n. 1548).</a:t>
            </a:r>
            <a:endParaRPr sz="1619">
              <a:solidFill>
                <a:srgbClr val="FFFFFF"/>
              </a:solidFill>
            </a:endParaRPr>
          </a:p>
          <a:p>
            <a:pPr lvl="0" marL="0" indent="0" defTabSz="205739">
              <a:spcBef>
                <a:spcPts val="1600"/>
              </a:spcBef>
              <a:buSzTx/>
              <a:buNone/>
              <a:defRPr sz="1800">
                <a:solidFill>
                  <a:srgbClr val="000000"/>
                </a:solidFill>
              </a:defRPr>
            </a:pPr>
            <a:r>
              <a:rPr sz="1619">
                <a:solidFill>
                  <a:srgbClr val="FFFFFF"/>
                </a:solidFill>
              </a:rPr>
              <a:t>•	i diritti di credito costituiscono asset patrimoniali (forme di investimento) più significative dei beni  e non sono incompatibili con l'acquisizione ex lege da parte di un soggetto diverso dal creditore (cfr. surrogazione ex lege: art. 1203).</a:t>
            </a:r>
          </a:p>
        </p:txBody>
      </p:sp>
    </p:spTree>
  </p:cSld>
  <p:clrMapOvr>
    <a:masterClrMapping/>
  </p:clrMapOvr>
  <p:transition spd="med" advClick="1"/>
</p:sld>
</file>

<file path=ppt/slides/slide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36" name="Shape 36"/>
          <p:cNvSpPr/>
          <p:nvPr>
            <p:ph type="body" idx="1"/>
          </p:nvPr>
        </p:nvSpPr>
        <p:spPr>
          <a:xfrm>
            <a:off x="420737" y="435818"/>
            <a:ext cx="12467134" cy="9226154"/>
          </a:xfrm>
          <a:prstGeom prst="rect">
            <a:avLst/>
          </a:prstGeom>
        </p:spPr>
        <p:txBody>
          <a:bodyPr/>
          <a:lstStyle/>
          <a:p>
            <a:pPr lvl="0" marL="0" indent="0" defTabSz="182880">
              <a:spcBef>
                <a:spcPts val="1400"/>
              </a:spcBef>
              <a:buSzTx/>
              <a:buNone/>
              <a:defRPr sz="1800">
                <a:solidFill>
                  <a:srgbClr val="000000"/>
                </a:solidFill>
              </a:defRPr>
            </a:pPr>
            <a:r>
              <a:rPr sz="2920">
                <a:solidFill>
                  <a:srgbClr val="FFFFFF"/>
                </a:solidFill>
              </a:rPr>
              <a:t>B) L’azienda coniugale </a:t>
            </a:r>
            <a:endParaRPr sz="2920">
              <a:solidFill>
                <a:srgbClr val="FFFFFF"/>
              </a:solidFill>
            </a:endParaRPr>
          </a:p>
          <a:p>
            <a:pPr lvl="0" marL="0" indent="0" defTabSz="182880">
              <a:spcBef>
                <a:spcPts val="1400"/>
              </a:spcBef>
              <a:buSzTx/>
              <a:buNone/>
              <a:defRPr sz="1800">
                <a:solidFill>
                  <a:srgbClr val="000000"/>
                </a:solidFill>
              </a:defRPr>
            </a:pPr>
            <a:r>
              <a:rPr sz="1440">
                <a:solidFill>
                  <a:srgbClr val="FFFFFF"/>
                </a:solidFill>
              </a:rPr>
              <a:t>Art. 177, lett. d): costituiscono oggetto di comunione legale [...] le aziende gestite da entrambi i coniugi e costituite dopo il matrimonio: subordina l’ingresso in comunione alla GESTIONE COMUNE </a:t>
            </a:r>
            <a:endParaRPr sz="1440">
              <a:solidFill>
                <a:srgbClr val="FFFFFF"/>
              </a:solidFill>
            </a:endParaRPr>
          </a:p>
          <a:p>
            <a:pPr lvl="0" marL="0" indent="0" defTabSz="182880">
              <a:spcBef>
                <a:spcPts val="1400"/>
              </a:spcBef>
              <a:buSzTx/>
              <a:buNone/>
              <a:defRPr sz="1800">
                <a:solidFill>
                  <a:srgbClr val="000000"/>
                </a:solidFill>
              </a:defRPr>
            </a:pPr>
            <a:r>
              <a:rPr sz="1440">
                <a:solidFill>
                  <a:srgbClr val="FFFFFF"/>
                </a:solidFill>
              </a:rPr>
              <a:t>RATIO: GARANTIRE L’INIZIATIVA ECONOMICA PRIVATA</a:t>
            </a:r>
            <a:endParaRPr sz="1440">
              <a:solidFill>
                <a:srgbClr val="FFFFFF"/>
              </a:solidFill>
            </a:endParaRPr>
          </a:p>
          <a:p>
            <a:pPr lvl="0" marL="0" indent="0" defTabSz="182880">
              <a:spcBef>
                <a:spcPts val="1400"/>
              </a:spcBef>
              <a:buSzTx/>
              <a:buNone/>
              <a:defRPr sz="1800">
                <a:solidFill>
                  <a:srgbClr val="000000"/>
                </a:solidFill>
              </a:defRPr>
            </a:pPr>
            <a:r>
              <a:rPr sz="1440">
                <a:solidFill>
                  <a:srgbClr val="FFFFFF"/>
                </a:solidFill>
              </a:rPr>
              <a:t>1) azienda costituita prima del matrimonio (rectius: della comunione) e gestita dal coniuge che l’ha costituita: </a:t>
            </a:r>
            <a:endParaRPr sz="1440">
              <a:solidFill>
                <a:srgbClr val="FFFFFF"/>
              </a:solidFill>
            </a:endParaRPr>
          </a:p>
          <a:p>
            <a:pPr lvl="2" marL="0" indent="182880" defTabSz="182880">
              <a:spcBef>
                <a:spcPts val="1400"/>
              </a:spcBef>
              <a:buSzTx/>
              <a:buNone/>
              <a:defRPr sz="1800">
                <a:solidFill>
                  <a:srgbClr val="000000"/>
                </a:solidFill>
              </a:defRPr>
            </a:pPr>
            <a:r>
              <a:rPr sz="1440">
                <a:solidFill>
                  <a:srgbClr val="FFFFFF"/>
                </a:solidFill>
              </a:rPr>
              <a:t>•	titolarità: coniuge-imprenditore [art. 179, lett. a)] </a:t>
            </a:r>
            <a:endParaRPr sz="1440">
              <a:solidFill>
                <a:srgbClr val="FFFFFF"/>
              </a:solidFill>
            </a:endParaRPr>
          </a:p>
          <a:p>
            <a:pPr lvl="2" marL="0" indent="182880" defTabSz="182880">
              <a:spcBef>
                <a:spcPts val="1400"/>
              </a:spcBef>
              <a:buSzTx/>
              <a:buNone/>
              <a:defRPr sz="1800">
                <a:solidFill>
                  <a:srgbClr val="000000"/>
                </a:solidFill>
              </a:defRPr>
            </a:pPr>
            <a:r>
              <a:rPr sz="1440">
                <a:solidFill>
                  <a:srgbClr val="FFFFFF"/>
                </a:solidFill>
              </a:rPr>
              <a:t>•	utili e incrementi: comunione legale de residuo (art. 178 c.c.). </a:t>
            </a:r>
            <a:endParaRPr sz="1440">
              <a:solidFill>
                <a:srgbClr val="FFFFFF"/>
              </a:solidFill>
            </a:endParaRPr>
          </a:p>
          <a:p>
            <a:pPr lvl="0" marL="0" indent="0" defTabSz="182880">
              <a:spcBef>
                <a:spcPts val="1400"/>
              </a:spcBef>
              <a:buSzTx/>
              <a:buNone/>
              <a:defRPr sz="1800">
                <a:solidFill>
                  <a:srgbClr val="000000"/>
                </a:solidFill>
              </a:defRPr>
            </a:pPr>
            <a:r>
              <a:rPr sz="1440">
                <a:solidFill>
                  <a:srgbClr val="FFFFFF"/>
                </a:solidFill>
              </a:rPr>
              <a:t>2) azienda costituita da uno dei coniugi prima della comunione, ma gestita in comune:</a:t>
            </a:r>
            <a:endParaRPr sz="1440">
              <a:solidFill>
                <a:srgbClr val="FFFFFF"/>
              </a:solidFill>
            </a:endParaRPr>
          </a:p>
          <a:p>
            <a:pPr lvl="1" marL="0" indent="91440" defTabSz="182880">
              <a:spcBef>
                <a:spcPts val="1400"/>
              </a:spcBef>
              <a:buSzTx/>
              <a:buNone/>
              <a:defRPr sz="1800">
                <a:solidFill>
                  <a:srgbClr val="000000"/>
                </a:solidFill>
              </a:defRPr>
            </a:pPr>
            <a:r>
              <a:rPr sz="1440">
                <a:solidFill>
                  <a:srgbClr val="FFFFFF"/>
                </a:solidFill>
              </a:rPr>
              <a:t>•	titolarità: coniuge che l’ha costituita (art. 179, a) </a:t>
            </a:r>
            <a:endParaRPr sz="1440">
              <a:solidFill>
                <a:srgbClr val="FFFFFF"/>
              </a:solidFill>
            </a:endParaRPr>
          </a:p>
          <a:p>
            <a:pPr lvl="1" marL="0" indent="91440" defTabSz="182880">
              <a:spcBef>
                <a:spcPts val="1400"/>
              </a:spcBef>
              <a:buSzTx/>
              <a:buNone/>
              <a:defRPr sz="1800">
                <a:solidFill>
                  <a:srgbClr val="000000"/>
                </a:solidFill>
              </a:defRPr>
            </a:pPr>
            <a:r>
              <a:rPr sz="1440">
                <a:solidFill>
                  <a:srgbClr val="FFFFFF"/>
                </a:solidFill>
              </a:rPr>
              <a:t>•	utili e gli incrementi :  comunione legale immediata (art. 177, secondo comma,)</a:t>
            </a:r>
            <a:endParaRPr sz="1440">
              <a:solidFill>
                <a:srgbClr val="FFFFFF"/>
              </a:solidFill>
            </a:endParaRPr>
          </a:p>
          <a:p>
            <a:pPr lvl="0" marL="0" indent="0" defTabSz="182880">
              <a:spcBef>
                <a:spcPts val="1400"/>
              </a:spcBef>
              <a:buSzTx/>
              <a:buNone/>
              <a:defRPr sz="1800">
                <a:solidFill>
                  <a:srgbClr val="000000"/>
                </a:solidFill>
              </a:defRPr>
            </a:pPr>
            <a:r>
              <a:rPr sz="1440">
                <a:solidFill>
                  <a:srgbClr val="FFFFFF"/>
                </a:solidFill>
              </a:rPr>
              <a:t>3) azienda costituita durante la comunione, ma gestita da uno solo dei coniugi: </a:t>
            </a:r>
            <a:endParaRPr sz="1440">
              <a:solidFill>
                <a:srgbClr val="FFFFFF"/>
              </a:solidFill>
            </a:endParaRPr>
          </a:p>
          <a:p>
            <a:pPr lvl="1" marL="0" indent="91440" defTabSz="182880">
              <a:spcBef>
                <a:spcPts val="1400"/>
              </a:spcBef>
              <a:buSzTx/>
              <a:buNone/>
              <a:defRPr sz="1800">
                <a:solidFill>
                  <a:srgbClr val="000000"/>
                </a:solidFill>
              </a:defRPr>
            </a:pPr>
            <a:r>
              <a:rPr sz="1440">
                <a:solidFill>
                  <a:srgbClr val="FFFFFF"/>
                </a:solidFill>
              </a:rPr>
              <a:t>a) costituita con beni comuni: </a:t>
            </a:r>
            <a:endParaRPr sz="1440">
              <a:solidFill>
                <a:srgbClr val="FFFFFF"/>
              </a:solidFill>
            </a:endParaRPr>
          </a:p>
          <a:p>
            <a:pPr lvl="1" marL="457200" indent="-228600" defTabSz="182880">
              <a:spcBef>
                <a:spcPts val="1400"/>
              </a:spcBef>
              <a:buBlip>
                <a:blip r:embed="rId2"/>
              </a:buBlip>
              <a:defRPr sz="1800">
                <a:solidFill>
                  <a:srgbClr val="000000"/>
                </a:solidFill>
              </a:defRPr>
            </a:pPr>
            <a:r>
              <a:rPr sz="1440">
                <a:solidFill>
                  <a:srgbClr val="FFFFFF"/>
                </a:solidFill>
              </a:rPr>
              <a:t>i beni restano in comunione,</a:t>
            </a:r>
            <a:endParaRPr sz="1440">
              <a:solidFill>
                <a:srgbClr val="FFFFFF"/>
              </a:solidFill>
            </a:endParaRPr>
          </a:p>
          <a:p>
            <a:pPr lvl="1" marL="457200" indent="-228600" defTabSz="182880">
              <a:spcBef>
                <a:spcPts val="1400"/>
              </a:spcBef>
              <a:buBlip>
                <a:blip r:embed="rId2"/>
              </a:buBlip>
              <a:defRPr sz="1800">
                <a:solidFill>
                  <a:srgbClr val="000000"/>
                </a:solidFill>
              </a:defRPr>
            </a:pPr>
            <a:r>
              <a:rPr sz="1440">
                <a:solidFill>
                  <a:srgbClr val="FFFFFF"/>
                </a:solidFill>
              </a:rPr>
              <a:t>utili e incrementi appartengono al coniuge-imprenditore, cadono in comunione legale de residuo (art. 178)</a:t>
            </a:r>
            <a:endParaRPr sz="1440">
              <a:solidFill>
                <a:srgbClr val="FFFFFF"/>
              </a:solidFill>
            </a:endParaRPr>
          </a:p>
          <a:p>
            <a:pPr lvl="1" marL="0" indent="91440" defTabSz="182880">
              <a:spcBef>
                <a:spcPts val="1400"/>
              </a:spcBef>
              <a:buSzTx/>
              <a:buNone/>
              <a:defRPr sz="1800">
                <a:solidFill>
                  <a:srgbClr val="000000"/>
                </a:solidFill>
              </a:defRPr>
            </a:pPr>
            <a:r>
              <a:rPr sz="1440">
                <a:solidFill>
                  <a:srgbClr val="FFFFFF"/>
                </a:solidFill>
              </a:rPr>
              <a:t>b) costituita con beni personali:</a:t>
            </a:r>
            <a:endParaRPr sz="1440">
              <a:solidFill>
                <a:srgbClr val="FFFFFF"/>
              </a:solidFill>
            </a:endParaRPr>
          </a:p>
          <a:p>
            <a:pPr lvl="1" marL="457200" indent="-228600" defTabSz="182880">
              <a:spcBef>
                <a:spcPts val="1400"/>
              </a:spcBef>
              <a:buBlip>
                <a:blip r:embed="rId2"/>
              </a:buBlip>
              <a:defRPr sz="1800">
                <a:solidFill>
                  <a:srgbClr val="000000"/>
                </a:solidFill>
              </a:defRPr>
            </a:pPr>
            <a:r>
              <a:rPr sz="1440">
                <a:solidFill>
                  <a:srgbClr val="FFFFFF"/>
                </a:solidFill>
              </a:rPr>
              <a:t>i beni restano nella titolarità del coniuge proprietario</a:t>
            </a:r>
            <a:endParaRPr sz="1440">
              <a:solidFill>
                <a:srgbClr val="FFFFFF"/>
              </a:solidFill>
            </a:endParaRPr>
          </a:p>
          <a:p>
            <a:pPr lvl="1" marL="457200" indent="-228600" defTabSz="182880">
              <a:spcBef>
                <a:spcPts val="1400"/>
              </a:spcBef>
              <a:buBlip>
                <a:blip r:embed="rId2"/>
              </a:buBlip>
              <a:defRPr sz="1800">
                <a:solidFill>
                  <a:srgbClr val="000000"/>
                </a:solidFill>
              </a:defRPr>
            </a:pPr>
            <a:r>
              <a:rPr sz="1440">
                <a:solidFill>
                  <a:srgbClr val="FFFFFF"/>
                </a:solidFill>
              </a:rPr>
              <a:t>gli utili e gli incrementi = ipotesi sub a) (art. 178 c.c.)</a:t>
            </a:r>
            <a:endParaRPr sz="1440">
              <a:solidFill>
                <a:srgbClr val="FFFFFF"/>
              </a:solidFill>
            </a:endParaRPr>
          </a:p>
          <a:p>
            <a:pPr lvl="0" marL="0" indent="0" defTabSz="182880">
              <a:spcBef>
                <a:spcPts val="1400"/>
              </a:spcBef>
              <a:buSzTx/>
              <a:buNone/>
              <a:defRPr sz="1800">
                <a:solidFill>
                  <a:srgbClr val="000000"/>
                </a:solidFill>
              </a:defRPr>
            </a:pPr>
            <a:r>
              <a:rPr sz="1440">
                <a:solidFill>
                  <a:srgbClr val="FFFFFF"/>
                </a:solidFill>
              </a:rPr>
              <a:t>c) azienda costituita con beni acquistati separatamente dal coniuge-imprenditore:</a:t>
            </a:r>
            <a:endParaRPr sz="1440">
              <a:solidFill>
                <a:srgbClr val="FFFFFF"/>
              </a:solidFill>
            </a:endParaRPr>
          </a:p>
          <a:p>
            <a:pPr lvl="1" marL="457200" indent="-228600" defTabSz="182880">
              <a:spcBef>
                <a:spcPts val="1400"/>
              </a:spcBef>
              <a:buBlip>
                <a:blip r:embed="rId2"/>
              </a:buBlip>
              <a:defRPr sz="1800">
                <a:solidFill>
                  <a:srgbClr val="000000"/>
                </a:solidFill>
              </a:defRPr>
            </a:pPr>
            <a:r>
              <a:rPr sz="1440">
                <a:solidFill>
                  <a:srgbClr val="FFFFFF"/>
                </a:solidFill>
              </a:rPr>
              <a:t>beni acquistati, utili, incrementi sono di proprietà esclusiva del coniuge-imprenditore e cadono in comunione legale de residuo (art. 178 c.c.)</a:t>
            </a:r>
          </a:p>
        </p:txBody>
      </p:sp>
    </p:spTree>
  </p:cSld>
  <p:clrMapOvr>
    <a:masterClrMapping/>
  </p:clrMapOvr>
  <p:transition spd="med" advClick="1"/>
</p:sld>
</file>

<file path=ppt/slides/slide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38" name="Shape 38"/>
          <p:cNvSpPr/>
          <p:nvPr>
            <p:ph type="body" idx="1"/>
          </p:nvPr>
        </p:nvSpPr>
        <p:spPr>
          <a:xfrm>
            <a:off x="434578" y="635000"/>
            <a:ext cx="12135645" cy="8847684"/>
          </a:xfrm>
          <a:prstGeom prst="rect">
            <a:avLst/>
          </a:prstGeom>
        </p:spPr>
        <p:txBody>
          <a:bodyPr/>
          <a:lstStyle/>
          <a:p>
            <a:pPr lvl="0" marL="0" indent="0" defTabSz="210311">
              <a:spcBef>
                <a:spcPts val="1600"/>
              </a:spcBef>
              <a:buSzTx/>
              <a:buNone/>
              <a:defRPr sz="1800">
                <a:solidFill>
                  <a:srgbClr val="000000"/>
                </a:solidFill>
              </a:defRPr>
            </a:pPr>
            <a:r>
              <a:rPr sz="3450">
                <a:solidFill>
                  <a:srgbClr val="FFFFFF"/>
                </a:solidFill>
              </a:rPr>
              <a:t>C) Le partecipazioni sociali </a:t>
            </a:r>
            <a:endParaRPr sz="3450">
              <a:solidFill>
                <a:srgbClr val="FFFFFF"/>
              </a:solidFill>
            </a:endParaRPr>
          </a:p>
          <a:p>
            <a:pPr lvl="0" marL="262890" indent="-262890" defTabSz="210311">
              <a:spcBef>
                <a:spcPts val="1600"/>
              </a:spcBef>
              <a:buBlip>
                <a:blip r:embed="rId2"/>
              </a:buBlip>
              <a:defRPr sz="1800">
                <a:solidFill>
                  <a:srgbClr val="000000"/>
                </a:solidFill>
              </a:defRPr>
            </a:pPr>
            <a:r>
              <a:rPr sz="1656">
                <a:solidFill>
                  <a:srgbClr val="FFFFFF"/>
                </a:solidFill>
              </a:rPr>
              <a:t>criterio prevalente: “natura della responsabilità”: entrano in comunione immediata le partecipazioni che comportano una responsabilità patrimoniale limitata (s.p.a., srl., socio accomandante s.a.s.)</a:t>
            </a:r>
            <a:endParaRPr sz="1656">
              <a:solidFill>
                <a:srgbClr val="FFFFFF"/>
              </a:solidFill>
            </a:endParaRPr>
          </a:p>
          <a:p>
            <a:pPr lvl="0" marL="262890" indent="-262890" defTabSz="210311">
              <a:spcBef>
                <a:spcPts val="1600"/>
              </a:spcBef>
              <a:buBlip>
                <a:blip r:embed="rId2"/>
              </a:buBlip>
              <a:defRPr sz="1800">
                <a:solidFill>
                  <a:srgbClr val="000000"/>
                </a:solidFill>
              </a:defRPr>
            </a:pPr>
            <a:r>
              <a:rPr sz="1656">
                <a:solidFill>
                  <a:srgbClr val="FFFFFF"/>
                </a:solidFill>
              </a:rPr>
              <a:t>Contra: L’esercizio di un’attività d’impresa può compiersi, anche attraverso la partecipazione sociale che implichi una responsabilità limitata. L’elemento fondamentale per determinare la caduta in comunione della partecipazione societaria è l'accertamento in concreto della «destinazione all’esercizio dell’impresa» (art. 178 c.c.)</a:t>
            </a:r>
            <a:endParaRPr sz="1656">
              <a:solidFill>
                <a:srgbClr val="FFFFFF"/>
              </a:solidFill>
            </a:endParaRPr>
          </a:p>
          <a:p>
            <a:pPr lvl="2" marL="0" indent="210311" defTabSz="210311">
              <a:spcBef>
                <a:spcPts val="1600"/>
              </a:spcBef>
              <a:buSzTx/>
              <a:buNone/>
              <a:defRPr sz="1800">
                <a:solidFill>
                  <a:srgbClr val="000000"/>
                </a:solidFill>
              </a:defRPr>
            </a:pPr>
            <a:r>
              <a:rPr sz="1656">
                <a:solidFill>
                  <a:srgbClr val="FFFFFF"/>
                </a:solidFill>
              </a:rPr>
              <a:t>•	le partecipazioni in società di persone (salvo la quota del socio accomandante di s.a.s.) rientrano in comunione de residuo : poteri amministrativi e di gestione del titolare</a:t>
            </a:r>
            <a:endParaRPr sz="1656">
              <a:solidFill>
                <a:srgbClr val="FFFFFF"/>
              </a:solidFill>
            </a:endParaRPr>
          </a:p>
          <a:p>
            <a:pPr lvl="2" marL="0" indent="210311" defTabSz="210311">
              <a:spcBef>
                <a:spcPts val="1600"/>
              </a:spcBef>
              <a:buSzTx/>
              <a:buNone/>
              <a:defRPr sz="1800">
                <a:solidFill>
                  <a:srgbClr val="000000"/>
                </a:solidFill>
              </a:defRPr>
            </a:pPr>
            <a:r>
              <a:rPr sz="1656">
                <a:solidFill>
                  <a:srgbClr val="FFFFFF"/>
                </a:solidFill>
              </a:rPr>
              <a:t>•	 le partecipazioni in società di capitali: cadono i n comunione, salvo che sia dimostrata la destinazione all'attività d'impresa </a:t>
            </a:r>
            <a:endParaRPr sz="1656">
              <a:solidFill>
                <a:srgbClr val="FFFFFF"/>
              </a:solidFill>
            </a:endParaRPr>
          </a:p>
          <a:p>
            <a:pPr lvl="0" marL="0" indent="0" defTabSz="210311">
              <a:spcBef>
                <a:spcPts val="1600"/>
              </a:spcBef>
              <a:buSzTx/>
              <a:buNone/>
              <a:defRPr sz="1800">
                <a:solidFill>
                  <a:srgbClr val="000000"/>
                </a:solidFill>
              </a:defRPr>
            </a:pPr>
            <a:r>
              <a:rPr sz="1656">
                <a:solidFill>
                  <a:srgbClr val="FFFFFF"/>
                </a:solidFill>
              </a:rPr>
              <a:t>Partecipazioni in società cooperative (segnatamente le coop. costituite in funzione di un acquisto: cooperative edilizie): 	</a:t>
            </a:r>
            <a:endParaRPr sz="1656">
              <a:solidFill>
                <a:srgbClr val="FFFFFF"/>
              </a:solidFill>
            </a:endParaRPr>
          </a:p>
          <a:p>
            <a:pPr lvl="0" marL="262890" indent="-262890" defTabSz="210311">
              <a:spcBef>
                <a:spcPts val="1600"/>
              </a:spcBef>
              <a:buBlip>
                <a:blip r:embed="rId2"/>
              </a:buBlip>
              <a:defRPr sz="1800">
                <a:solidFill>
                  <a:srgbClr val="000000"/>
                </a:solidFill>
              </a:defRPr>
            </a:pPr>
            <a:r>
              <a:rPr sz="1656">
                <a:solidFill>
                  <a:srgbClr val="FFFFFF"/>
                </a:solidFill>
              </a:rPr>
              <a:t>partecipazione vs bene </a:t>
            </a:r>
            <a:endParaRPr sz="1656">
              <a:solidFill>
                <a:srgbClr val="FFFFFF"/>
              </a:solidFill>
            </a:endParaRPr>
          </a:p>
          <a:p>
            <a:pPr lvl="2" marL="0" indent="210311" defTabSz="210311">
              <a:spcBef>
                <a:spcPts val="1600"/>
              </a:spcBef>
              <a:buSzTx/>
              <a:buNone/>
              <a:defRPr sz="1800">
                <a:solidFill>
                  <a:srgbClr val="000000"/>
                </a:solidFill>
              </a:defRPr>
            </a:pPr>
            <a:r>
              <a:rPr sz="1656">
                <a:solidFill>
                  <a:srgbClr val="FFFFFF"/>
                </a:solidFill>
              </a:rPr>
              <a:t>o	la prima appartiene esclusivamente al socio (unico soggetto passivo delle relative obbligazioni)</a:t>
            </a:r>
            <a:endParaRPr sz="1656">
              <a:solidFill>
                <a:srgbClr val="FFFFFF"/>
              </a:solidFill>
            </a:endParaRPr>
          </a:p>
          <a:p>
            <a:pPr lvl="2" marL="0" indent="210311" defTabSz="210311">
              <a:spcBef>
                <a:spcPts val="1600"/>
              </a:spcBef>
              <a:buSzTx/>
              <a:buNone/>
              <a:defRPr sz="1800">
                <a:solidFill>
                  <a:srgbClr val="000000"/>
                </a:solidFill>
              </a:defRPr>
            </a:pPr>
            <a:r>
              <a:rPr sz="1656">
                <a:solidFill>
                  <a:srgbClr val="FFFFFF"/>
                </a:solidFill>
              </a:rPr>
              <a:t>o	l’utilità conseguita è un acquisto ai sensi dell'art. 177, lett. a., con la stipulazione del contratto di mutuo individuale </a:t>
            </a:r>
            <a:endParaRPr sz="1656">
              <a:solidFill>
                <a:srgbClr val="FFFFFF"/>
              </a:solidFill>
            </a:endParaRPr>
          </a:p>
          <a:p>
            <a:pPr lvl="0" marL="0" indent="0" defTabSz="210311">
              <a:spcBef>
                <a:spcPts val="1600"/>
              </a:spcBef>
              <a:buSzTx/>
              <a:buNone/>
              <a:defRPr sz="1800">
                <a:solidFill>
                  <a:srgbClr val="000000"/>
                </a:solidFill>
              </a:defRPr>
            </a:pPr>
            <a:r>
              <a:rPr sz="1656">
                <a:solidFill>
                  <a:srgbClr val="FFFFFF"/>
                </a:solidFill>
              </a:rPr>
              <a:t>•	la partecipazione societaria cade in comunione immediata dei beni. </a:t>
            </a:r>
          </a:p>
        </p:txBody>
      </p:sp>
    </p:spTree>
  </p:cSld>
  <p:clrMapOvr>
    <a:masterClrMapping/>
  </p:clrMapOvr>
  <p:transition spd="med" advClick="1"/>
</p:sld>
</file>

<file path=ppt/slides/slide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40" name="Shape 40"/>
          <p:cNvSpPr/>
          <p:nvPr>
            <p:ph type="body" idx="1"/>
          </p:nvPr>
        </p:nvSpPr>
        <p:spPr>
          <a:xfrm>
            <a:off x="276026" y="681583"/>
            <a:ext cx="12179251" cy="8683030"/>
          </a:xfrm>
          <a:prstGeom prst="rect">
            <a:avLst/>
          </a:prstGeom>
        </p:spPr>
        <p:txBody>
          <a:bodyPr/>
          <a:lstStyle/>
          <a:p>
            <a:pPr lvl="0" marL="0" indent="0" defTabSz="224027">
              <a:spcBef>
                <a:spcPts val="1700"/>
              </a:spcBef>
              <a:buSzTx/>
              <a:buNone/>
              <a:defRPr sz="1800">
                <a:solidFill>
                  <a:srgbClr val="000000"/>
                </a:solidFill>
              </a:defRPr>
            </a:pPr>
            <a:r>
              <a:rPr sz="3381">
                <a:solidFill>
                  <a:srgbClr val="FFFFFF"/>
                </a:solidFill>
              </a:rPr>
              <a:t>D) La comunione de residuo </a:t>
            </a:r>
            <a:endParaRPr sz="3381">
              <a:solidFill>
                <a:srgbClr val="FFFFFF"/>
              </a:solidFill>
            </a:endParaRPr>
          </a:p>
          <a:p>
            <a:pPr lvl="0" marL="0" indent="0" defTabSz="224027">
              <a:spcBef>
                <a:spcPts val="1700"/>
              </a:spcBef>
              <a:buSzTx/>
              <a:buNone/>
              <a:defRPr sz="1800">
                <a:solidFill>
                  <a:srgbClr val="000000"/>
                </a:solidFill>
              </a:defRPr>
            </a:pPr>
            <a:r>
              <a:rPr sz="1764">
                <a:solidFill>
                  <a:srgbClr val="FFFFFF"/>
                </a:solidFill>
              </a:rPr>
              <a:t>Beni che entrano a comporre la massa patrimoniale oggetto di divisione in seguito alla cessazione della comunione. </a:t>
            </a:r>
            <a:endParaRPr sz="1764">
              <a:solidFill>
                <a:srgbClr val="FFFFFF"/>
              </a:solidFill>
            </a:endParaRPr>
          </a:p>
          <a:p>
            <a:pPr lvl="0" marL="280035" indent="-280035" defTabSz="224027">
              <a:spcBef>
                <a:spcPts val="1700"/>
              </a:spcBef>
              <a:buBlip>
                <a:blip r:embed="rId2"/>
              </a:buBlip>
              <a:defRPr sz="1800">
                <a:solidFill>
                  <a:srgbClr val="000000"/>
                </a:solidFill>
              </a:defRPr>
            </a:pPr>
            <a:r>
              <a:rPr sz="1764">
                <a:solidFill>
                  <a:srgbClr val="FFFFFF"/>
                </a:solidFill>
              </a:rPr>
              <a:t>beni acquistati per la costituzione di un’azienda gestita separatamente e dei relativi utili e degli incrementi dell’azienda (art. 178 c.c.)</a:t>
            </a:r>
            <a:endParaRPr sz="1764">
              <a:solidFill>
                <a:srgbClr val="FFFFFF"/>
              </a:solidFill>
            </a:endParaRPr>
          </a:p>
          <a:p>
            <a:pPr lvl="0" marL="0" indent="0" defTabSz="224027">
              <a:spcBef>
                <a:spcPts val="1700"/>
              </a:spcBef>
              <a:buSzTx/>
              <a:buNone/>
              <a:defRPr sz="1800">
                <a:solidFill>
                  <a:srgbClr val="000000"/>
                </a:solidFill>
              </a:defRPr>
            </a:pPr>
            <a:r>
              <a:rPr sz="1764">
                <a:solidFill>
                  <a:srgbClr val="FFFFFF"/>
                </a:solidFill>
              </a:rPr>
              <a:t>•	i frutti dei beni propri di ciascuno dei coniugi, percepiti e non consumati allo scioglimento della comunione [art. 177, lett. b), c.c.]</a:t>
            </a:r>
            <a:endParaRPr sz="1764">
              <a:solidFill>
                <a:srgbClr val="FFFFFF"/>
              </a:solidFill>
            </a:endParaRPr>
          </a:p>
          <a:p>
            <a:pPr lvl="2" marL="0" indent="224027" defTabSz="224027">
              <a:spcBef>
                <a:spcPts val="1700"/>
              </a:spcBef>
              <a:buSzTx/>
              <a:buNone/>
              <a:defRPr sz="1800">
                <a:solidFill>
                  <a:srgbClr val="000000"/>
                </a:solidFill>
              </a:defRPr>
            </a:pPr>
            <a:r>
              <a:rPr sz="1764">
                <a:solidFill>
                  <a:srgbClr val="FFFFFF"/>
                </a:solidFill>
              </a:rPr>
              <a:t>o	frutti naturali “separati” al momento dello scioglimento (art. 821, 1° comma, c.c.)</a:t>
            </a:r>
            <a:endParaRPr sz="1764">
              <a:solidFill>
                <a:srgbClr val="FFFFFF"/>
              </a:solidFill>
            </a:endParaRPr>
          </a:p>
          <a:p>
            <a:pPr lvl="2" marL="0" indent="224027" defTabSz="224027">
              <a:spcBef>
                <a:spcPts val="1700"/>
              </a:spcBef>
              <a:buSzTx/>
              <a:buNone/>
              <a:defRPr sz="1800">
                <a:solidFill>
                  <a:srgbClr val="000000"/>
                </a:solidFill>
              </a:defRPr>
            </a:pPr>
            <a:r>
              <a:rPr sz="1764">
                <a:solidFill>
                  <a:srgbClr val="FFFFFF"/>
                </a:solidFill>
              </a:rPr>
              <a:t>o	frutti civili “maturati” all’atto dello scioglimento, a prescindere dall’effettivo pagamento da parte del debitore (art. 821, 3° comma, c.c.). </a:t>
            </a:r>
            <a:endParaRPr sz="1764">
              <a:solidFill>
                <a:srgbClr val="FFFFFF"/>
              </a:solidFill>
            </a:endParaRPr>
          </a:p>
          <a:p>
            <a:pPr lvl="0" marL="0" indent="0" defTabSz="224027">
              <a:spcBef>
                <a:spcPts val="1700"/>
              </a:spcBef>
              <a:buSzTx/>
              <a:buNone/>
              <a:defRPr sz="1800">
                <a:solidFill>
                  <a:srgbClr val="000000"/>
                </a:solidFill>
              </a:defRPr>
            </a:pPr>
            <a:r>
              <a:rPr sz="1764">
                <a:solidFill>
                  <a:srgbClr val="FFFFFF"/>
                </a:solidFill>
              </a:rPr>
              <a:t>•	i proventi dell’attività separata dei coniugi non consumati allo scioglimento della comunione, [art. 177, lett. c), c.c.]. </a:t>
            </a:r>
            <a:endParaRPr sz="1764">
              <a:solidFill>
                <a:srgbClr val="FFFFFF"/>
              </a:solidFill>
            </a:endParaRPr>
          </a:p>
          <a:p>
            <a:pPr lvl="2" marL="840105" indent="-280035" defTabSz="224027">
              <a:spcBef>
                <a:spcPts val="1700"/>
              </a:spcBef>
              <a:buBlip>
                <a:blip r:embed="rId2"/>
              </a:buBlip>
              <a:defRPr sz="1800">
                <a:solidFill>
                  <a:srgbClr val="000000"/>
                </a:solidFill>
              </a:defRPr>
            </a:pPr>
            <a:r>
              <a:rPr sz="1764">
                <a:solidFill>
                  <a:srgbClr val="FFFFFF"/>
                </a:solidFill>
              </a:rPr>
              <a:t>1) frutti e proventi sono liberamente e legittimamente consumati dal coniuge</a:t>
            </a:r>
            <a:endParaRPr sz="1764">
              <a:solidFill>
                <a:srgbClr val="FFFFFF"/>
              </a:solidFill>
            </a:endParaRPr>
          </a:p>
          <a:p>
            <a:pPr lvl="2" marL="840105" indent="-280035" defTabSz="224027">
              <a:spcBef>
                <a:spcPts val="1700"/>
              </a:spcBef>
              <a:buBlip>
                <a:blip r:embed="rId2"/>
              </a:buBlip>
              <a:defRPr sz="1800">
                <a:solidFill>
                  <a:srgbClr val="000000"/>
                </a:solidFill>
              </a:defRPr>
            </a:pPr>
            <a:r>
              <a:rPr sz="1764">
                <a:solidFill>
                  <a:srgbClr val="FFFFFF"/>
                </a:solidFill>
              </a:rPr>
              <a:t>2) frutti e i proventi sono impiegati nell’acquisto di beni: i beni acquistati divengono oggetto di comunione legale immediata, ex art. 177, lett. a, c.c. [salvo che i beni acquistati debbano ritenersi personali, ai sensi dell’art. 179, lett. c) e d), c.c.]. </a:t>
            </a:r>
            <a:endParaRPr sz="1764">
              <a:solidFill>
                <a:srgbClr val="FFFFFF"/>
              </a:solidFill>
            </a:endParaRPr>
          </a:p>
          <a:p>
            <a:pPr lvl="2" marL="840105" indent="-280035" defTabSz="224027">
              <a:spcBef>
                <a:spcPts val="1700"/>
              </a:spcBef>
              <a:buBlip>
                <a:blip r:embed="rId2"/>
              </a:buBlip>
              <a:defRPr sz="1800">
                <a:solidFill>
                  <a:srgbClr val="000000"/>
                </a:solidFill>
              </a:defRPr>
            </a:pPr>
            <a:r>
              <a:rPr sz="1764">
                <a:solidFill>
                  <a:srgbClr val="FFFFFF"/>
                </a:solidFill>
              </a:rPr>
              <a:t>3) frutti e proventi sono accantonati forma di risparmio: CDR</a:t>
            </a:r>
          </a:p>
        </p:txBody>
      </p:sp>
    </p:spTree>
  </p:cSld>
  <p:clrMapOvr>
    <a:masterClrMapping/>
  </p:clrMapOvr>
  <p:transition spd="med" advClick="1"/>
</p:sld>
</file>

<file path=ppt/slides/slide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42" name="Shape 42"/>
          <p:cNvSpPr/>
          <p:nvPr>
            <p:ph type="body" idx="1"/>
          </p:nvPr>
        </p:nvSpPr>
        <p:spPr>
          <a:xfrm>
            <a:off x="519707" y="536971"/>
            <a:ext cx="11965386" cy="8935493"/>
          </a:xfrm>
          <a:prstGeom prst="rect">
            <a:avLst/>
          </a:prstGeom>
        </p:spPr>
        <p:txBody>
          <a:bodyPr/>
          <a:lstStyle/>
          <a:p>
            <a:pPr lvl="0" marL="0" indent="0" defTabSz="251460">
              <a:spcBef>
                <a:spcPts val="1900"/>
              </a:spcBef>
              <a:buSzTx/>
              <a:buNone/>
              <a:defRPr sz="1800">
                <a:solidFill>
                  <a:srgbClr val="000000"/>
                </a:solidFill>
              </a:defRPr>
            </a:pPr>
            <a:r>
              <a:rPr sz="5335">
                <a:solidFill>
                  <a:srgbClr val="FFFFFF"/>
                </a:solidFill>
              </a:rPr>
              <a:t>I beni personali : art. 179 </a:t>
            </a:r>
            <a:endParaRPr sz="5335">
              <a:solidFill>
                <a:srgbClr val="FFFFFF"/>
              </a:solidFill>
            </a:endParaRPr>
          </a:p>
          <a:p>
            <a:pPr lvl="0" marL="0" indent="0" defTabSz="251460">
              <a:spcBef>
                <a:spcPts val="1900"/>
              </a:spcBef>
              <a:buSzTx/>
              <a:buNone/>
              <a:defRPr sz="1800">
                <a:solidFill>
                  <a:srgbClr val="000000"/>
                </a:solidFill>
              </a:defRPr>
            </a:pPr>
            <a:r>
              <a:rPr sz="1980">
                <a:solidFill>
                  <a:srgbClr val="FFFFFF"/>
                </a:solidFill>
              </a:rPr>
              <a:t>a) beni nella proprietà (o DRG) del coniuge prima del m. [art. 179, lett. a), c.c.]. </a:t>
            </a:r>
            <a:endParaRPr sz="1980">
              <a:solidFill>
                <a:srgbClr val="FFFFFF"/>
              </a:solidFill>
            </a:endParaRPr>
          </a:p>
          <a:p>
            <a:pPr lvl="0" marL="0" indent="0" defTabSz="251460">
              <a:spcBef>
                <a:spcPts val="1900"/>
              </a:spcBef>
              <a:buSzTx/>
              <a:buNone/>
              <a:defRPr sz="1800">
                <a:solidFill>
                  <a:srgbClr val="000000"/>
                </a:solidFill>
              </a:defRPr>
            </a:pPr>
            <a:r>
              <a:rPr sz="1980">
                <a:solidFill>
                  <a:srgbClr val="FFFFFF"/>
                </a:solidFill>
              </a:rPr>
              <a:t>b) beni acquisiti successivamente al m. per effetto di donazione o successione. </a:t>
            </a:r>
            <a:endParaRPr sz="1980">
              <a:solidFill>
                <a:srgbClr val="FFFFFF"/>
              </a:solidFill>
            </a:endParaRPr>
          </a:p>
          <a:p>
            <a:pPr lvl="0" marL="0" indent="0" defTabSz="251460">
              <a:spcBef>
                <a:spcPts val="1900"/>
              </a:spcBef>
              <a:buSzTx/>
              <a:buNone/>
              <a:defRPr sz="1800">
                <a:solidFill>
                  <a:srgbClr val="000000"/>
                </a:solidFill>
              </a:defRPr>
            </a:pPr>
            <a:r>
              <a:rPr sz="1980">
                <a:solidFill>
                  <a:srgbClr val="FFFFFF"/>
                </a:solidFill>
              </a:rPr>
              <a:t>c) beni di uso strettamente personale di ciascun coniuge ed i loro accessori. </a:t>
            </a:r>
            <a:endParaRPr sz="1980">
              <a:solidFill>
                <a:srgbClr val="FFFFFF"/>
              </a:solidFill>
            </a:endParaRPr>
          </a:p>
          <a:p>
            <a:pPr lvl="1" marL="628650" indent="-314325" defTabSz="251460">
              <a:spcBef>
                <a:spcPts val="1900"/>
              </a:spcBef>
              <a:buSzPct val="100000"/>
              <a:buChar char="-"/>
              <a:defRPr sz="1800">
                <a:solidFill>
                  <a:srgbClr val="000000"/>
                </a:solidFill>
              </a:defRPr>
            </a:pPr>
            <a:r>
              <a:rPr sz="1980">
                <a:solidFill>
                  <a:srgbClr val="FFFFFF"/>
                </a:solidFill>
              </a:rPr>
              <a:t>Se BMR: riconoscimento della natura personale dell’acquisto da parte dell’altro coniuge (art. 179/2)  </a:t>
            </a:r>
            <a:endParaRPr sz="1980">
              <a:solidFill>
                <a:srgbClr val="FFFFFF"/>
              </a:solidFill>
            </a:endParaRPr>
          </a:p>
          <a:p>
            <a:pPr lvl="0" marL="0" indent="0" defTabSz="251460">
              <a:spcBef>
                <a:spcPts val="1900"/>
              </a:spcBef>
              <a:buSzTx/>
              <a:buNone/>
              <a:defRPr sz="1800">
                <a:solidFill>
                  <a:srgbClr val="000000"/>
                </a:solidFill>
              </a:defRPr>
            </a:pPr>
            <a:r>
              <a:rPr sz="1980">
                <a:solidFill>
                  <a:srgbClr val="FFFFFF"/>
                </a:solidFill>
              </a:rPr>
              <a:t>d) beni che servono all’esercizio della professione del coniuge. </a:t>
            </a:r>
            <a:endParaRPr sz="1980">
              <a:solidFill>
                <a:srgbClr val="FFFFFF"/>
              </a:solidFill>
            </a:endParaRPr>
          </a:p>
          <a:p>
            <a:pPr lvl="0" marL="0" indent="0" defTabSz="251460">
              <a:spcBef>
                <a:spcPts val="1900"/>
              </a:spcBef>
              <a:buSzTx/>
              <a:buNone/>
              <a:defRPr sz="1800">
                <a:solidFill>
                  <a:srgbClr val="000000"/>
                </a:solidFill>
              </a:defRPr>
            </a:pPr>
            <a:r>
              <a:rPr sz="1980">
                <a:solidFill>
                  <a:srgbClr val="FFFFFF"/>
                </a:solidFill>
              </a:rPr>
              <a:t>e) beni ottenuti a titolo di risarcimento del danno, pensione attinente alla perdita parziale o totale della capacità lavorativa. </a:t>
            </a:r>
            <a:endParaRPr sz="1980">
              <a:solidFill>
                <a:srgbClr val="FFFFFF"/>
              </a:solidFill>
            </a:endParaRPr>
          </a:p>
          <a:p>
            <a:pPr lvl="0" marL="0" indent="0" defTabSz="251460">
              <a:spcBef>
                <a:spcPts val="1900"/>
              </a:spcBef>
              <a:buSzTx/>
              <a:buNone/>
              <a:defRPr sz="1800">
                <a:solidFill>
                  <a:srgbClr val="000000"/>
                </a:solidFill>
              </a:defRPr>
            </a:pPr>
            <a:r>
              <a:rPr sz="1980">
                <a:solidFill>
                  <a:srgbClr val="FFFFFF"/>
                </a:solidFill>
              </a:rPr>
              <a:t>f) beni acquistati con il prezzo del trasferimento o con la permuta dei beni personali, purché DICHIARATO all’atto dell’acquisto</a:t>
            </a:r>
            <a:endParaRPr sz="1980">
              <a:solidFill>
                <a:srgbClr val="FFFFFF"/>
              </a:solidFill>
            </a:endParaRPr>
          </a:p>
          <a:p>
            <a:pPr lvl="1" marL="628650" indent="-314325" defTabSz="251460">
              <a:spcBef>
                <a:spcPts val="1900"/>
              </a:spcBef>
              <a:buBlip>
                <a:blip r:embed="rId2"/>
              </a:buBlip>
              <a:defRPr sz="1800">
                <a:solidFill>
                  <a:srgbClr val="000000"/>
                </a:solidFill>
              </a:defRPr>
            </a:pPr>
            <a:r>
              <a:rPr sz="1980">
                <a:solidFill>
                  <a:srgbClr val="FFFFFF"/>
                </a:solidFill>
              </a:rPr>
              <a:t>dichiarazione: conoscibilità della provenienza personale del denaro/bene utilizzato</a:t>
            </a:r>
            <a:endParaRPr sz="1980">
              <a:solidFill>
                <a:srgbClr val="FFFFFF"/>
              </a:solidFill>
            </a:endParaRPr>
          </a:p>
          <a:p>
            <a:pPr lvl="2" marL="942975" indent="-314325" defTabSz="251460">
              <a:spcBef>
                <a:spcPts val="1900"/>
              </a:spcBef>
              <a:buBlip>
                <a:blip r:embed="rId2"/>
              </a:buBlip>
              <a:defRPr sz="1800">
                <a:solidFill>
                  <a:srgbClr val="000000"/>
                </a:solidFill>
              </a:defRPr>
            </a:pPr>
            <a:r>
              <a:rPr sz="1980">
                <a:solidFill>
                  <a:srgbClr val="FFFFFF"/>
                </a:solidFill>
              </a:rPr>
              <a:t>in mancanza: la natura (personale o comune) dell’acquisto va provata dalla parte che vi ha interesse</a:t>
            </a:r>
          </a:p>
        </p:txBody>
      </p:sp>
    </p:spTree>
  </p:cSld>
  <p:clrMapOvr>
    <a:masterClrMapping/>
  </p:clrMapOvr>
  <p:transition spd="med" advClick="1"/>
</p:sld>
</file>

<file path=ppt/slides/slide7.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44" name="Shape 44"/>
          <p:cNvSpPr/>
          <p:nvPr>
            <p:ph type="body" idx="1"/>
          </p:nvPr>
        </p:nvSpPr>
        <p:spPr>
          <a:xfrm>
            <a:off x="176014" y="173434"/>
            <a:ext cx="12652772" cy="9184681"/>
          </a:xfrm>
          <a:prstGeom prst="rect">
            <a:avLst/>
          </a:prstGeom>
        </p:spPr>
        <p:txBody>
          <a:bodyPr/>
          <a:lstStyle/>
          <a:p>
            <a:pPr lvl="0" marL="0" indent="0" defTabSz="182880">
              <a:spcBef>
                <a:spcPts val="1400"/>
              </a:spcBef>
              <a:buSzTx/>
              <a:buNone/>
              <a:defRPr sz="1800">
                <a:solidFill>
                  <a:srgbClr val="000000"/>
                </a:solidFill>
              </a:defRPr>
            </a:pPr>
            <a:r>
              <a:rPr sz="2800">
                <a:solidFill>
                  <a:srgbClr val="FFFFFF"/>
                </a:solidFill>
              </a:rPr>
              <a:t>Segue: beni personali: art. 179/2</a:t>
            </a:r>
            <a:endParaRPr sz="2800">
              <a:solidFill>
                <a:srgbClr val="FFFFFF"/>
              </a:solidFill>
            </a:endParaRPr>
          </a:p>
          <a:p>
            <a:pPr lvl="0" marL="0" indent="0" defTabSz="182880">
              <a:spcBef>
                <a:spcPts val="1400"/>
              </a:spcBef>
              <a:buSzTx/>
              <a:buNone/>
              <a:defRPr sz="1800">
                <a:solidFill>
                  <a:srgbClr val="000000"/>
                </a:solidFill>
              </a:defRPr>
            </a:pPr>
            <a:r>
              <a:rPr sz="1440">
                <a:solidFill>
                  <a:srgbClr val="FFFFFF"/>
                </a:solidFill>
              </a:rPr>
              <a:t>L'acquisto di BI/BMR dopo il m. è escluso dalla comunione, ai sensi delle lett. c), d) ed f) del precedente comma, se l'esclusione risulta dall’atto di acquisto al quale ha partecipato anche l’altro coniuge. </a:t>
            </a:r>
            <a:endParaRPr sz="1440">
              <a:solidFill>
                <a:srgbClr val="FFFFFF"/>
              </a:solidFill>
            </a:endParaRPr>
          </a:p>
          <a:p>
            <a:pPr lvl="1" marL="0" indent="91440" defTabSz="182880">
              <a:spcBef>
                <a:spcPts val="1400"/>
              </a:spcBef>
              <a:buSzTx/>
              <a:buNone/>
              <a:defRPr sz="1800">
                <a:solidFill>
                  <a:srgbClr val="000000"/>
                </a:solidFill>
              </a:defRPr>
            </a:pPr>
            <a:r>
              <a:rPr sz="1440">
                <a:solidFill>
                  <a:srgbClr val="FFFFFF"/>
                </a:solidFill>
              </a:rPr>
              <a:t>1) </a:t>
            </a:r>
            <a:r>
              <a:rPr sz="1440">
                <a:solidFill>
                  <a:srgbClr val="FFFFFF"/>
                </a:solidFill>
              </a:rPr>
              <a:t>quid</a:t>
            </a:r>
            <a:r>
              <a:rPr sz="1440">
                <a:solidFill>
                  <a:srgbClr val="FFFFFF"/>
                </a:solidFill>
              </a:rPr>
              <a:t> se manca la dichiarazione del coniuge non acquirente?</a:t>
            </a:r>
            <a:endParaRPr sz="1440">
              <a:solidFill>
                <a:srgbClr val="FFFFFF"/>
              </a:solidFill>
            </a:endParaRPr>
          </a:p>
          <a:p>
            <a:pPr lvl="2" marL="685800" indent="-228600" defTabSz="182880">
              <a:spcBef>
                <a:spcPts val="1400"/>
              </a:spcBef>
              <a:buSzPct val="100000"/>
              <a:buChar char="-"/>
              <a:defRPr sz="1800">
                <a:solidFill>
                  <a:srgbClr val="000000"/>
                </a:solidFill>
              </a:defRPr>
            </a:pPr>
            <a:r>
              <a:rPr sz="1440">
                <a:solidFill>
                  <a:srgbClr val="FFFFFF"/>
                </a:solidFill>
              </a:rPr>
              <a:t>SU 22755/09: condizione «necessaria» dell’esclusione del bene dalla comunione </a:t>
            </a:r>
            <a:endParaRPr sz="1440">
              <a:solidFill>
                <a:srgbClr val="FFFFFF"/>
              </a:solidFill>
            </a:endParaRPr>
          </a:p>
          <a:p>
            <a:pPr lvl="1" marL="0" indent="91440" defTabSz="182880">
              <a:spcBef>
                <a:spcPts val="1400"/>
              </a:spcBef>
              <a:buSzTx/>
              <a:buNone/>
              <a:defRPr sz="1800">
                <a:solidFill>
                  <a:srgbClr val="000000"/>
                </a:solidFill>
              </a:defRPr>
            </a:pPr>
            <a:r>
              <a:rPr sz="1440">
                <a:solidFill>
                  <a:srgbClr val="FFFFFF"/>
                </a:solidFill>
              </a:rPr>
              <a:t>2) è possibile revocare o provare la falsità della dichiarazione? due indirizzi giurisprudenziali</a:t>
            </a:r>
            <a:endParaRPr sz="1440">
              <a:solidFill>
                <a:srgbClr val="FFFFFF"/>
              </a:solidFill>
            </a:endParaRPr>
          </a:p>
          <a:p>
            <a:pPr lvl="1" marL="0" indent="91440" defTabSz="182880">
              <a:spcBef>
                <a:spcPts val="1400"/>
              </a:spcBef>
              <a:buSzTx/>
              <a:buNone/>
              <a:defRPr sz="1800">
                <a:solidFill>
                  <a:srgbClr val="000000"/>
                </a:solidFill>
              </a:defRPr>
            </a:pPr>
            <a:r>
              <a:rPr sz="1440">
                <a:solidFill>
                  <a:srgbClr val="FFFFFF"/>
                </a:solidFill>
              </a:rPr>
              <a:t>Cass 2688/89: ammissibilità del “rifiuto al coacquisto” : il bene entra nel patrimonio personale del coniuge acquirente (oltre le ipotesi – che sarebbero, quindi, non tassative – dell’art. 179 c.c.)	</a:t>
            </a:r>
            <a:endParaRPr sz="1440">
              <a:solidFill>
                <a:srgbClr val="FFFFFF"/>
              </a:solidFill>
            </a:endParaRPr>
          </a:p>
          <a:p>
            <a:pPr lvl="1" marL="457200" indent="-228600" defTabSz="182880">
              <a:spcBef>
                <a:spcPts val="1400"/>
              </a:spcBef>
              <a:buSzPct val="100000"/>
              <a:buChar char="-"/>
              <a:defRPr sz="1800">
                <a:solidFill>
                  <a:srgbClr val="000000"/>
                </a:solidFill>
              </a:defRPr>
            </a:pPr>
            <a:r>
              <a:rPr sz="1440">
                <a:solidFill>
                  <a:srgbClr val="FFFFFF"/>
                </a:solidFill>
              </a:rPr>
              <a:t>dichiarazione negoziale	</a:t>
            </a:r>
            <a:endParaRPr sz="1440">
              <a:solidFill>
                <a:srgbClr val="FFFFFF"/>
              </a:solidFill>
            </a:endParaRPr>
          </a:p>
          <a:p>
            <a:pPr lvl="1" marL="457200" indent="-228600" defTabSz="182880">
              <a:spcBef>
                <a:spcPts val="1400"/>
              </a:spcBef>
              <a:buSzPct val="100000"/>
              <a:buChar char="-"/>
              <a:defRPr sz="1800">
                <a:solidFill>
                  <a:srgbClr val="000000"/>
                </a:solidFill>
              </a:defRPr>
            </a:pPr>
            <a:r>
              <a:rPr sz="1440">
                <a:solidFill>
                  <a:srgbClr val="FFFFFF"/>
                </a:solidFill>
              </a:rPr>
              <a:t>i creditori della comunione ed i creditori particolari del coniuge che ha rifiutato possono agire in revocatoria (art. 2901 c.c.)</a:t>
            </a:r>
            <a:endParaRPr sz="1440">
              <a:solidFill>
                <a:srgbClr val="FFFFFF"/>
              </a:solidFill>
            </a:endParaRPr>
          </a:p>
          <a:p>
            <a:pPr lvl="1" marL="0" indent="91440" defTabSz="182880">
              <a:spcBef>
                <a:spcPts val="1400"/>
              </a:spcBef>
              <a:buSzTx/>
              <a:buNone/>
              <a:defRPr sz="1800">
                <a:solidFill>
                  <a:srgbClr val="000000"/>
                </a:solidFill>
              </a:defRPr>
            </a:pPr>
            <a:r>
              <a:rPr sz="1440">
                <a:solidFill>
                  <a:srgbClr val="FFFFFF"/>
                </a:solidFill>
              </a:rPr>
              <a:t>contra: il c.d. rifiuto al co-acquisto deroga alla regola generale della comunione degli acquisti (177, lett. a) senza utilizzare la convenzione matrimoniale</a:t>
            </a:r>
            <a:endParaRPr sz="1440">
              <a:solidFill>
                <a:srgbClr val="FFFFFF"/>
              </a:solidFill>
            </a:endParaRPr>
          </a:p>
          <a:p>
            <a:pPr lvl="1" marL="457200" indent="-228600" defTabSz="182880">
              <a:spcBef>
                <a:spcPts val="1400"/>
              </a:spcBef>
              <a:buSzPct val="100000"/>
              <a:buChar char="-"/>
              <a:defRPr sz="1800">
                <a:solidFill>
                  <a:srgbClr val="000000"/>
                </a:solidFill>
              </a:defRPr>
            </a:pPr>
            <a:r>
              <a:rPr sz="1440">
                <a:solidFill>
                  <a:srgbClr val="FFFFFF"/>
                </a:solidFill>
              </a:rPr>
              <a:t>dichiarazione confessoria, revocabile solo per errore di fatto o violenza</a:t>
            </a:r>
            <a:endParaRPr sz="1440">
              <a:solidFill>
                <a:srgbClr val="FFFFFF"/>
              </a:solidFill>
            </a:endParaRPr>
          </a:p>
          <a:p>
            <a:pPr lvl="0" marL="228600" indent="-228600" defTabSz="182880">
              <a:spcBef>
                <a:spcPts val="1400"/>
              </a:spcBef>
              <a:buBlip>
                <a:blip r:embed="rId2"/>
              </a:buBlip>
              <a:defRPr sz="1800">
                <a:solidFill>
                  <a:srgbClr val="000000"/>
                </a:solidFill>
              </a:defRPr>
            </a:pPr>
            <a:r>
              <a:rPr sz="1440">
                <a:solidFill>
                  <a:srgbClr val="FFFFFF"/>
                </a:solidFill>
              </a:rPr>
              <a:t>SU 22755/2009: la dichiarazione ha valore confessorio solo con riferimento ai beni acquistati con il prezzo del trasferimento o con la permuta di beni personali (179, primo comma, f)</a:t>
            </a:r>
            <a:endParaRPr sz="1440">
              <a:solidFill>
                <a:srgbClr val="FFFFFF"/>
              </a:solidFill>
            </a:endParaRPr>
          </a:p>
          <a:p>
            <a:pPr lvl="2" marL="0" indent="182880" defTabSz="182880">
              <a:spcBef>
                <a:spcPts val="1400"/>
              </a:spcBef>
              <a:buSzTx/>
              <a:buNone/>
              <a:defRPr sz="1800">
                <a:solidFill>
                  <a:srgbClr val="000000"/>
                </a:solidFill>
              </a:defRPr>
            </a:pPr>
            <a:r>
              <a:rPr sz="1440">
                <a:solidFill>
                  <a:srgbClr val="FFFFFF"/>
                </a:solidFill>
              </a:rPr>
              <a:t>•	la revoca è ammessa nei limiti dell’art. 2732 c.c. </a:t>
            </a:r>
            <a:endParaRPr sz="1440">
              <a:solidFill>
                <a:srgbClr val="FFFFFF"/>
              </a:solidFill>
            </a:endParaRPr>
          </a:p>
          <a:p>
            <a:pPr lvl="2" marL="0" indent="182880" defTabSz="182880">
              <a:spcBef>
                <a:spcPts val="1400"/>
              </a:spcBef>
              <a:buSzTx/>
              <a:buNone/>
              <a:defRPr sz="1800">
                <a:solidFill>
                  <a:srgbClr val="000000"/>
                </a:solidFill>
              </a:defRPr>
            </a:pPr>
            <a:r>
              <a:rPr sz="1440">
                <a:solidFill>
                  <a:srgbClr val="FFFFFF"/>
                </a:solidFill>
              </a:rPr>
              <a:t>Se invece la natura personale dell’acquisto dipende dalla destinazione del bene ad uso strettamente personale (lett. c) o ad uso professionale (lett. d), la dichiarazione è espressiva di una «manifestazione di intenti» </a:t>
            </a:r>
            <a:endParaRPr sz="1440">
              <a:solidFill>
                <a:srgbClr val="FFFFFF"/>
              </a:solidFill>
            </a:endParaRPr>
          </a:p>
          <a:p>
            <a:pPr lvl="2" marL="0" indent="182880" defTabSz="182880">
              <a:spcBef>
                <a:spcPts val="1400"/>
              </a:spcBef>
              <a:buSzTx/>
              <a:buNone/>
              <a:defRPr sz="1800">
                <a:solidFill>
                  <a:srgbClr val="000000"/>
                </a:solidFill>
              </a:defRPr>
            </a:pPr>
            <a:r>
              <a:rPr sz="1440">
                <a:solidFill>
                  <a:srgbClr val="FFFFFF"/>
                </a:solidFill>
              </a:rPr>
              <a:t>•	è possibile accertare l'effettiva destinazione (personale o comune) del bene  </a:t>
            </a:r>
            <a:endParaRPr sz="1440">
              <a:solidFill>
                <a:srgbClr val="FFFFFF"/>
              </a:solidFill>
            </a:endParaRPr>
          </a:p>
          <a:p>
            <a:pPr lvl="2" marL="0" indent="182880" defTabSz="182880">
              <a:spcBef>
                <a:spcPts val="1400"/>
              </a:spcBef>
              <a:buSzTx/>
              <a:buNone/>
              <a:defRPr sz="1800">
                <a:solidFill>
                  <a:srgbClr val="000000"/>
                </a:solidFill>
              </a:defRPr>
            </a:pPr>
            <a:r>
              <a:rPr sz="1440">
                <a:solidFill>
                  <a:srgbClr val="FFFFFF"/>
                </a:solidFill>
              </a:rPr>
              <a:t>o	destinazione non personale: è opponibile al terzo acquirente l'accertamento della comunione legale sul bene? G: analogia ex art. 1445 fa salvo l'acquisto del terzo</a:t>
            </a:r>
            <a:endParaRPr sz="1440">
              <a:solidFill>
                <a:srgbClr val="FFFFFF"/>
              </a:solidFill>
            </a:endParaRPr>
          </a:p>
          <a:p>
            <a:pPr lvl="2" marL="0" indent="182880" defTabSz="182880">
              <a:spcBef>
                <a:spcPts val="1400"/>
              </a:spcBef>
              <a:buSzTx/>
              <a:buNone/>
              <a:defRPr sz="1800">
                <a:solidFill>
                  <a:srgbClr val="000000"/>
                </a:solidFill>
              </a:defRPr>
            </a:pPr>
            <a:r>
              <a:rPr sz="1440">
                <a:solidFill>
                  <a:srgbClr val="FFFFFF"/>
                </a:solidFill>
              </a:rPr>
              <a:t>G: analogia ex art. 1445 fa salvo l'acquisto del terzo</a:t>
            </a:r>
            <a:endParaRPr sz="1440">
              <a:solidFill>
                <a:srgbClr val="FFFFFF"/>
              </a:solidFill>
            </a:endParaRPr>
          </a:p>
          <a:p>
            <a:pPr lvl="2" marL="0" indent="182880" defTabSz="182880">
              <a:spcBef>
                <a:spcPts val="1400"/>
              </a:spcBef>
              <a:buSzTx/>
              <a:buNone/>
              <a:defRPr sz="1800">
                <a:solidFill>
                  <a:srgbClr val="000000"/>
                </a:solidFill>
              </a:defRPr>
            </a:pPr>
            <a:endParaRPr sz="1440">
              <a:solidFill>
                <a:srgbClr val="FFFFFF"/>
              </a:solidFill>
            </a:endParaRPr>
          </a:p>
          <a:p>
            <a:pPr lvl="0" marL="0" indent="0" defTabSz="182880">
              <a:spcBef>
                <a:spcPts val="1400"/>
              </a:spcBef>
              <a:buSzTx/>
              <a:buNone/>
              <a:defRPr sz="1800">
                <a:solidFill>
                  <a:srgbClr val="000000"/>
                </a:solidFill>
              </a:defRPr>
            </a:pPr>
            <a:r>
              <a:rPr sz="1440">
                <a:solidFill>
                  <a:srgbClr val="FFFFFF"/>
                </a:solidFill>
              </a:rPr>
              <a:t>•	è possibile accertare l'effettiva destinazione (personale o comune) del bene  </a:t>
            </a:r>
            <a:endParaRPr sz="1440">
              <a:solidFill>
                <a:srgbClr val="FFFFFF"/>
              </a:solidFill>
            </a:endParaRPr>
          </a:p>
          <a:p>
            <a:pPr lvl="0" marL="0" indent="0" defTabSz="182880">
              <a:spcBef>
                <a:spcPts val="1400"/>
              </a:spcBef>
              <a:buSzTx/>
              <a:buNone/>
              <a:defRPr sz="1800">
                <a:solidFill>
                  <a:srgbClr val="000000"/>
                </a:solidFill>
              </a:defRPr>
            </a:pPr>
            <a:r>
              <a:rPr sz="1440">
                <a:solidFill>
                  <a:srgbClr val="FFFFFF"/>
                </a:solidFill>
              </a:rPr>
              <a:t>o	in caso di destinazione non personale: è opponibile al terzo acquirente l'accertamento della comunione legale sul bene? </a:t>
            </a:r>
            <a:endParaRPr sz="1440">
              <a:solidFill>
                <a:srgbClr val="FFFFFF"/>
              </a:solidFill>
            </a:endParaRPr>
          </a:p>
          <a:p>
            <a:pPr lvl="0" marL="0" indent="0" defTabSz="182880">
              <a:spcBef>
                <a:spcPts val="1400"/>
              </a:spcBef>
              <a:buSzTx/>
              <a:buNone/>
              <a:defRPr sz="1800">
                <a:solidFill>
                  <a:srgbClr val="000000"/>
                </a:solidFill>
              </a:defRPr>
            </a:pPr>
            <a:r>
              <a:rPr sz="1440">
                <a:solidFill>
                  <a:srgbClr val="FFFFFF"/>
                </a:solidFill>
              </a:rPr>
              <a:t>♣	G: analogia ex art. 1445 fa salvo l'acquisto del terzo	</a:t>
            </a:r>
            <a:endParaRPr sz="1440">
              <a:solidFill>
                <a:srgbClr val="FFFFFF"/>
              </a:solidFill>
            </a:endParaRPr>
          </a:p>
          <a:p>
            <a:pPr lvl="0" marL="0" indent="0" defTabSz="182880">
              <a:spcBef>
                <a:spcPts val="1400"/>
              </a:spcBef>
              <a:buSzTx/>
              <a:buNone/>
              <a:defRPr sz="1800">
                <a:solidFill>
                  <a:srgbClr val="000000"/>
                </a:solidFill>
              </a:defRPr>
            </a:pPr>
            <a:endParaRPr sz="1440">
              <a:solidFill>
                <a:srgbClr val="FFFFFF"/>
              </a:solidFill>
            </a:endParaRPr>
          </a:p>
          <a:p>
            <a:pPr lvl="1" marL="0" indent="91440" defTabSz="182880">
              <a:spcBef>
                <a:spcPts val="1400"/>
              </a:spcBef>
              <a:buSzTx/>
              <a:buNone/>
              <a:defRPr sz="1800">
                <a:solidFill>
                  <a:srgbClr val="000000"/>
                </a:solidFill>
              </a:defRPr>
            </a:pPr>
            <a:endParaRPr sz="1440">
              <a:solidFill>
                <a:srgbClr val="FFFFFF"/>
              </a:solidFill>
            </a:endParaRPr>
          </a:p>
          <a:p>
            <a:pPr lvl="1" marL="0" indent="91440" defTabSz="182880">
              <a:spcBef>
                <a:spcPts val="1400"/>
              </a:spcBef>
              <a:buSzTx/>
              <a:buNone/>
              <a:defRPr sz="1800">
                <a:solidFill>
                  <a:srgbClr val="000000"/>
                </a:solidFill>
              </a:defRPr>
            </a:pPr>
            <a:endParaRPr sz="1440">
              <a:solidFill>
                <a:srgbClr val="FFFFFF"/>
              </a:solidFill>
            </a:endParaRPr>
          </a:p>
          <a:p>
            <a:pPr lvl="1" marL="457200" indent="-228600" defTabSz="182880">
              <a:spcBef>
                <a:spcPts val="1400"/>
              </a:spcBef>
              <a:buBlip>
                <a:blip r:embed="rId2"/>
              </a:buBlip>
              <a:defRPr sz="1800">
                <a:solidFill>
                  <a:srgbClr val="000000"/>
                </a:solidFill>
              </a:defRPr>
            </a:pPr>
            <a:endParaRPr sz="1440">
              <a:solidFill>
                <a:srgbClr val="FFFFFF"/>
              </a:solidFill>
            </a:endParaRPr>
          </a:p>
        </p:txBody>
      </p:sp>
    </p:spTree>
  </p:cSld>
  <p:clrMapOvr>
    <a:masterClrMapping/>
  </p:clrMapOvr>
  <p:transition spd="med" advClick="1"/>
</p:sld>
</file>

<file path=ppt/slides/slide8.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46" name="Shape 46"/>
          <p:cNvSpPr/>
          <p:nvPr>
            <p:ph type="body" idx="1"/>
          </p:nvPr>
        </p:nvSpPr>
        <p:spPr>
          <a:prstGeom prst="rect">
            <a:avLst/>
          </a:prstGeom>
        </p:spPr>
        <p:txBody>
          <a:bodyPr/>
          <a:lstStyle/>
          <a:p>
            <a:pPr lvl="0" marL="0" indent="0" defTabSz="182880">
              <a:spcBef>
                <a:spcPts val="1400"/>
              </a:spcBef>
              <a:buSzTx/>
              <a:buNone/>
              <a:defRPr sz="1800">
                <a:solidFill>
                  <a:srgbClr val="000000"/>
                </a:solidFill>
              </a:defRPr>
            </a:pPr>
            <a:r>
              <a:rPr sz="3240">
                <a:solidFill>
                  <a:srgbClr val="FFFFFF"/>
                </a:solidFill>
              </a:rPr>
              <a:t>Amministrazione </a:t>
            </a:r>
            <a:endParaRPr sz="3240">
              <a:solidFill>
                <a:srgbClr val="FFFFFF"/>
              </a:solidFill>
            </a:endParaRPr>
          </a:p>
          <a:p>
            <a:pPr lvl="0" marL="0" indent="0" defTabSz="182880">
              <a:spcBef>
                <a:spcPts val="1400"/>
              </a:spcBef>
              <a:buSzTx/>
              <a:buNone/>
              <a:defRPr sz="1800">
                <a:solidFill>
                  <a:srgbClr val="000000"/>
                </a:solidFill>
              </a:defRPr>
            </a:pPr>
            <a:r>
              <a:rPr sz="1440">
                <a:solidFill>
                  <a:srgbClr val="FFFFFF"/>
                </a:solidFill>
              </a:rPr>
              <a:t>ordinaria:  gestione e rappresentanza in giudizio spettano disgiuntamente ad entrambi i coniugi (art. 180, primo comma)</a:t>
            </a:r>
            <a:endParaRPr sz="1440">
              <a:solidFill>
                <a:srgbClr val="FFFFFF"/>
              </a:solidFill>
            </a:endParaRPr>
          </a:p>
          <a:p>
            <a:pPr lvl="0" marL="0" indent="0" defTabSz="182880">
              <a:spcBef>
                <a:spcPts val="1400"/>
              </a:spcBef>
              <a:buSzTx/>
              <a:buNone/>
              <a:defRPr sz="1800">
                <a:solidFill>
                  <a:srgbClr val="000000"/>
                </a:solidFill>
              </a:defRPr>
            </a:pPr>
            <a:r>
              <a:rPr sz="1440">
                <a:solidFill>
                  <a:srgbClr val="FFFFFF"/>
                </a:solidFill>
              </a:rPr>
              <a:t>straordinaria: amministrazione congiunta (art. 180, secondo comma, c.c.). </a:t>
            </a:r>
            <a:endParaRPr sz="1440">
              <a:solidFill>
                <a:srgbClr val="FFFFFF"/>
              </a:solidFill>
            </a:endParaRPr>
          </a:p>
          <a:p>
            <a:pPr lvl="1" marL="457200" indent="-228600" defTabSz="182880">
              <a:spcBef>
                <a:spcPts val="1400"/>
              </a:spcBef>
              <a:buBlip>
                <a:blip r:embed="rId2"/>
              </a:buBlip>
              <a:defRPr sz="1800">
                <a:solidFill>
                  <a:srgbClr val="000000"/>
                </a:solidFill>
              </a:defRPr>
            </a:pPr>
            <a:r>
              <a:rPr sz="1440">
                <a:solidFill>
                  <a:srgbClr val="FFFFFF"/>
                </a:solidFill>
              </a:rPr>
              <a:t>essenzialità dell’affare in relazione alle esigenze dell’economia e della vita familiare. </a:t>
            </a:r>
            <a:endParaRPr sz="1440">
              <a:solidFill>
                <a:srgbClr val="FFFFFF"/>
              </a:solidFill>
            </a:endParaRPr>
          </a:p>
          <a:p>
            <a:pPr lvl="0" marL="228600" indent="-228600" defTabSz="182880">
              <a:spcBef>
                <a:spcPts val="1400"/>
              </a:spcBef>
              <a:buBlip>
                <a:blip r:embed="rId2"/>
              </a:buBlip>
              <a:defRPr sz="1800">
                <a:solidFill>
                  <a:srgbClr val="000000"/>
                </a:solidFill>
              </a:defRPr>
            </a:pPr>
            <a:r>
              <a:rPr sz="1440">
                <a:solidFill>
                  <a:srgbClr val="FFFFFF"/>
                </a:solidFill>
              </a:rPr>
              <a:t>Art. 181: conflitto tra coniugi relativo all'amministrazione dei beni  = art. 145</a:t>
            </a:r>
            <a:endParaRPr sz="1440">
              <a:solidFill>
                <a:srgbClr val="FFFFFF"/>
              </a:solidFill>
            </a:endParaRPr>
          </a:p>
          <a:p>
            <a:pPr lvl="0" marL="228600" indent="-228600" defTabSz="182880">
              <a:spcBef>
                <a:spcPts val="1400"/>
              </a:spcBef>
              <a:buBlip>
                <a:blip r:embed="rId2"/>
              </a:buBlip>
              <a:defRPr sz="1800">
                <a:solidFill>
                  <a:srgbClr val="000000"/>
                </a:solidFill>
              </a:defRPr>
            </a:pPr>
            <a:r>
              <a:rPr sz="1440">
                <a:solidFill>
                  <a:srgbClr val="FFFFFF"/>
                </a:solidFill>
              </a:rPr>
              <a:t>Art. 182 c.c.: impedimento che ostacola (durevolmente) il compimento di atti di straordinaria amministrazione (art. 180 )</a:t>
            </a:r>
            <a:endParaRPr sz="1440">
              <a:solidFill>
                <a:srgbClr val="FFFFFF"/>
              </a:solidFill>
            </a:endParaRPr>
          </a:p>
          <a:p>
            <a:pPr lvl="1" marL="0" indent="91440" defTabSz="182880">
              <a:spcBef>
                <a:spcPts val="1400"/>
              </a:spcBef>
              <a:buSzTx/>
              <a:buNone/>
              <a:defRPr sz="1800">
                <a:solidFill>
                  <a:srgbClr val="000000"/>
                </a:solidFill>
              </a:defRPr>
            </a:pPr>
            <a:r>
              <a:rPr sz="1440">
                <a:solidFill>
                  <a:srgbClr val="FFFFFF"/>
                </a:solidFill>
              </a:rPr>
              <a:t>•	procura generale (182/2)   </a:t>
            </a:r>
            <a:endParaRPr sz="1440">
              <a:solidFill>
                <a:srgbClr val="FFFFFF"/>
              </a:solidFill>
            </a:endParaRPr>
          </a:p>
          <a:p>
            <a:pPr lvl="1" marL="0" indent="91440" defTabSz="182880">
              <a:spcBef>
                <a:spcPts val="1400"/>
              </a:spcBef>
              <a:buSzTx/>
              <a:buNone/>
              <a:defRPr sz="1800">
                <a:solidFill>
                  <a:srgbClr val="000000"/>
                </a:solidFill>
              </a:defRPr>
            </a:pPr>
            <a:r>
              <a:rPr sz="1440">
                <a:solidFill>
                  <a:srgbClr val="FFFFFF"/>
                </a:solidFill>
              </a:rPr>
              <a:t>•	autorizzazione del giudice </a:t>
            </a:r>
            <a:endParaRPr sz="1440">
              <a:solidFill>
                <a:srgbClr val="FFFFFF"/>
              </a:solidFill>
            </a:endParaRPr>
          </a:p>
          <a:p>
            <a:pPr lvl="3" marL="0" indent="274320" defTabSz="182880">
              <a:spcBef>
                <a:spcPts val="1400"/>
              </a:spcBef>
              <a:buSzTx/>
              <a:buNone/>
              <a:defRPr sz="1800">
                <a:solidFill>
                  <a:srgbClr val="000000"/>
                </a:solidFill>
              </a:defRPr>
            </a:pPr>
            <a:r>
              <a:rPr sz="1440">
                <a:solidFill>
                  <a:srgbClr val="FFFFFF"/>
                </a:solidFill>
              </a:rPr>
              <a:t>o	scomparsa (art. 48 c.c.)</a:t>
            </a:r>
            <a:endParaRPr sz="1440">
              <a:solidFill>
                <a:srgbClr val="FFFFFF"/>
              </a:solidFill>
            </a:endParaRPr>
          </a:p>
          <a:p>
            <a:pPr lvl="3" marL="0" indent="274320" defTabSz="182880">
              <a:spcBef>
                <a:spcPts val="1400"/>
              </a:spcBef>
              <a:buSzTx/>
              <a:buNone/>
              <a:defRPr sz="1800">
                <a:solidFill>
                  <a:srgbClr val="000000"/>
                </a:solidFill>
              </a:defRPr>
            </a:pPr>
            <a:r>
              <a:rPr sz="1440">
                <a:solidFill>
                  <a:srgbClr val="FFFFFF"/>
                </a:solidFill>
              </a:rPr>
              <a:t>o	inabilitazione </a:t>
            </a:r>
            <a:endParaRPr sz="1440">
              <a:solidFill>
                <a:srgbClr val="FFFFFF"/>
              </a:solidFill>
            </a:endParaRPr>
          </a:p>
          <a:p>
            <a:pPr lvl="0" marL="228600" indent="-228600" defTabSz="182880">
              <a:spcBef>
                <a:spcPts val="1400"/>
              </a:spcBef>
              <a:buBlip>
                <a:blip r:embed="rId2"/>
              </a:buBlip>
              <a:defRPr sz="1800">
                <a:solidFill>
                  <a:srgbClr val="000000"/>
                </a:solidFill>
              </a:defRPr>
            </a:pPr>
            <a:r>
              <a:rPr sz="1440">
                <a:solidFill>
                  <a:srgbClr val="FFFFFF"/>
                </a:solidFill>
              </a:rPr>
              <a:t>Non rientrano tra le ipotesi di impedimento l’assenza o la dichiarazione di morte presunta di uno dei coniugi (art. 191 c.c. : scioglimento della comunione legale).</a:t>
            </a:r>
            <a:endParaRPr sz="1440">
              <a:solidFill>
                <a:srgbClr val="FFFFFF"/>
              </a:solidFill>
            </a:endParaRPr>
          </a:p>
          <a:p>
            <a:pPr lvl="0" marL="228600" indent="-228600" defTabSz="182880">
              <a:spcBef>
                <a:spcPts val="1400"/>
              </a:spcBef>
              <a:buBlip>
                <a:blip r:embed="rId2"/>
              </a:buBlip>
              <a:defRPr sz="1800">
                <a:solidFill>
                  <a:srgbClr val="000000"/>
                </a:solidFill>
              </a:defRPr>
            </a:pPr>
            <a:r>
              <a:rPr sz="1440">
                <a:solidFill>
                  <a:srgbClr val="FFFFFF"/>
                </a:solidFill>
              </a:rPr>
              <a:t>Fuori dell'ipotesi contemplata dall'art. 182/2, la gestione comune di azienda rappresenta l'unica legittima di rilascio di procura generale nell'ambito dell'amministrazione della CL.</a:t>
            </a:r>
            <a:endParaRPr sz="1440">
              <a:solidFill>
                <a:srgbClr val="FFFFFF"/>
              </a:solidFill>
            </a:endParaRPr>
          </a:p>
          <a:p>
            <a:pPr lvl="1" marL="457200" indent="-228600" defTabSz="182880">
              <a:spcBef>
                <a:spcPts val="1400"/>
              </a:spcBef>
              <a:buBlip>
                <a:blip r:embed="rId2"/>
              </a:buBlip>
              <a:defRPr sz="1800">
                <a:solidFill>
                  <a:srgbClr val="000000"/>
                </a:solidFill>
              </a:defRPr>
            </a:pPr>
            <a:r>
              <a:rPr sz="1440">
                <a:solidFill>
                  <a:srgbClr val="FFFFFF"/>
                </a:solidFill>
              </a:rPr>
              <a:t>ratio: tutela dell’iniziativa economica individuale</a:t>
            </a:r>
            <a:endParaRPr sz="1440">
              <a:solidFill>
                <a:srgbClr val="FFFFFF"/>
              </a:solidFill>
            </a:endParaRPr>
          </a:p>
          <a:p>
            <a:pPr lvl="0" marL="228600" indent="-228600" defTabSz="182880">
              <a:spcBef>
                <a:spcPts val="1400"/>
              </a:spcBef>
              <a:buBlip>
                <a:blip r:embed="rId2"/>
              </a:buBlip>
              <a:defRPr sz="1800">
                <a:solidFill>
                  <a:srgbClr val="000000"/>
                </a:solidFill>
              </a:defRPr>
            </a:pPr>
            <a:endParaRPr sz="1440">
              <a:solidFill>
                <a:srgbClr val="FFFFFF"/>
              </a:solidFill>
            </a:endParaRPr>
          </a:p>
          <a:p>
            <a:pPr lvl="0" marL="228600" indent="-228600" defTabSz="182880">
              <a:spcBef>
                <a:spcPts val="1400"/>
              </a:spcBef>
              <a:buBlip>
                <a:blip r:embed="rId2"/>
              </a:buBlip>
              <a:defRPr sz="1800">
                <a:solidFill>
                  <a:srgbClr val="000000"/>
                </a:solidFill>
              </a:defRPr>
            </a:pPr>
            <a:r>
              <a:rPr sz="1440">
                <a:solidFill>
                  <a:srgbClr val="FFFFFF"/>
                </a:solidFill>
              </a:rPr>
              <a:t>È possibile escludere, su richiesta dell'altro coniuge, un coniuge dall'amministrazione in caso di minore età, impedimento ad amministrare, cattiva amministrazione.</a:t>
            </a:r>
            <a:endParaRPr sz="1440">
              <a:solidFill>
                <a:srgbClr val="FFFFFF"/>
              </a:solidFill>
            </a:endParaRPr>
          </a:p>
          <a:p>
            <a:pPr lvl="0" marL="228600" indent="-228600" defTabSz="182880">
              <a:spcBef>
                <a:spcPts val="1400"/>
              </a:spcBef>
              <a:buBlip>
                <a:blip r:embed="rId2"/>
              </a:buBlip>
              <a:defRPr sz="1800">
                <a:solidFill>
                  <a:srgbClr val="000000"/>
                </a:solidFill>
              </a:defRPr>
            </a:pPr>
            <a:r>
              <a:rPr sz="1440">
                <a:solidFill>
                  <a:srgbClr val="FFFFFF"/>
                </a:solidFill>
              </a:rPr>
              <a:t>L'esclusione avviene di diritto in caso di interdizione.</a:t>
            </a:r>
            <a:endParaRPr sz="1440">
              <a:solidFill>
                <a:srgbClr val="FFFFFF"/>
              </a:solidFill>
            </a:endParaRPr>
          </a:p>
        </p:txBody>
      </p:sp>
    </p:spTree>
  </p:cSld>
  <p:clrMapOvr>
    <a:masterClrMapping/>
  </p:clrMapOvr>
  <p:transition spd="med" advClick="1"/>
</p:sld>
</file>

<file path=ppt/slides/slide9.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48" name="Shape 48"/>
          <p:cNvSpPr/>
          <p:nvPr>
            <p:ph type="body" idx="1"/>
          </p:nvPr>
        </p:nvSpPr>
        <p:spPr>
          <a:xfrm>
            <a:off x="881757" y="321468"/>
            <a:ext cx="11449943" cy="8932864"/>
          </a:xfrm>
          <a:prstGeom prst="rect">
            <a:avLst/>
          </a:prstGeom>
        </p:spPr>
        <p:txBody>
          <a:bodyPr/>
          <a:lstStyle/>
          <a:p>
            <a:pPr lvl="0" marL="0" indent="0" defTabSz="187452">
              <a:spcBef>
                <a:spcPts val="1400"/>
              </a:spcBef>
              <a:buSzTx/>
              <a:buNone/>
              <a:defRPr sz="1800">
                <a:solidFill>
                  <a:srgbClr val="000000"/>
                </a:solidFill>
              </a:defRPr>
            </a:pPr>
            <a:r>
              <a:rPr sz="2460">
                <a:solidFill>
                  <a:srgbClr val="FFFFFF"/>
                </a:solidFill>
              </a:rPr>
              <a:t>Atti compiuti senza il necessario consenso: art. 184</a:t>
            </a:r>
            <a:r>
              <a:rPr sz="2624">
                <a:solidFill>
                  <a:srgbClr val="FFFFFF"/>
                </a:solidFill>
              </a:rPr>
              <a:t> </a:t>
            </a:r>
            <a:endParaRPr sz="2624">
              <a:solidFill>
                <a:srgbClr val="FFFFFF"/>
              </a:solidFill>
            </a:endParaRPr>
          </a:p>
          <a:p>
            <a:pPr lvl="0" marL="0" indent="0" defTabSz="187452">
              <a:spcBef>
                <a:spcPts val="1400"/>
              </a:spcBef>
              <a:buSzTx/>
              <a:buNone/>
              <a:defRPr sz="1800">
                <a:solidFill>
                  <a:srgbClr val="000000"/>
                </a:solidFill>
              </a:defRPr>
            </a:pPr>
            <a:r>
              <a:rPr sz="1476">
                <a:solidFill>
                  <a:srgbClr val="FFFFFF"/>
                </a:solidFill>
              </a:rPr>
              <a:t>a) atti riguardanti BI, BMR: il coniuge pretermesso può domandare l'annullamento dell'atto (entro un anno dalla conoscenza/trascrizione)</a:t>
            </a:r>
            <a:endParaRPr sz="1476">
              <a:solidFill>
                <a:srgbClr val="FFFFFF"/>
              </a:solidFill>
            </a:endParaRPr>
          </a:p>
          <a:p>
            <a:pPr lvl="2" marL="0" indent="187452" defTabSz="187452">
              <a:spcBef>
                <a:spcPts val="1400"/>
              </a:spcBef>
              <a:buSzTx/>
              <a:buNone/>
              <a:defRPr sz="1800">
                <a:solidFill>
                  <a:srgbClr val="000000"/>
                </a:solidFill>
              </a:defRPr>
            </a:pPr>
            <a:r>
              <a:rPr sz="1476">
                <a:solidFill>
                  <a:srgbClr val="FFFFFF"/>
                </a:solidFill>
              </a:rPr>
              <a:t>•	ratio: il terzo non ha un affidamento legittimo sulla validità dell’acquisto (avrebbe potuto controllare lo stato del bene) </a:t>
            </a:r>
            <a:endParaRPr sz="1476">
              <a:solidFill>
                <a:srgbClr val="FFFFFF"/>
              </a:solidFill>
            </a:endParaRPr>
          </a:p>
          <a:p>
            <a:pPr lvl="2" marL="0" indent="187452" defTabSz="187452">
              <a:spcBef>
                <a:spcPts val="1400"/>
              </a:spcBef>
              <a:buSzTx/>
              <a:buNone/>
              <a:defRPr sz="1800">
                <a:solidFill>
                  <a:srgbClr val="000000"/>
                </a:solidFill>
              </a:defRPr>
            </a:pPr>
            <a:r>
              <a:rPr sz="1476">
                <a:solidFill>
                  <a:srgbClr val="FFFFFF"/>
                </a:solidFill>
              </a:rPr>
              <a:t>•	il coniuge legittimato a impugnare può convalidare l'atto</a:t>
            </a:r>
            <a:endParaRPr sz="1476">
              <a:solidFill>
                <a:srgbClr val="FFFFFF"/>
              </a:solidFill>
            </a:endParaRPr>
          </a:p>
          <a:p>
            <a:pPr lvl="2" marL="0" indent="187452" defTabSz="187452">
              <a:spcBef>
                <a:spcPts val="1400"/>
              </a:spcBef>
              <a:buSzTx/>
              <a:buNone/>
              <a:defRPr sz="1800">
                <a:solidFill>
                  <a:srgbClr val="000000"/>
                </a:solidFill>
              </a:defRPr>
            </a:pPr>
            <a:r>
              <a:rPr sz="1476">
                <a:solidFill>
                  <a:srgbClr val="FFFFFF"/>
                </a:solidFill>
              </a:rPr>
              <a:t>•	in caso di morte del coniuge legittimato a impugnare l'azione può essere esercitata dagli eredi</a:t>
            </a:r>
            <a:endParaRPr sz="1476">
              <a:solidFill>
                <a:srgbClr val="FFFFFF"/>
              </a:solidFill>
            </a:endParaRPr>
          </a:p>
          <a:p>
            <a:pPr lvl="2" marL="0" indent="187452" defTabSz="187452">
              <a:spcBef>
                <a:spcPts val="1400"/>
              </a:spcBef>
              <a:buSzTx/>
              <a:buNone/>
              <a:defRPr sz="1800">
                <a:solidFill>
                  <a:srgbClr val="000000"/>
                </a:solidFill>
              </a:defRPr>
            </a:pPr>
            <a:r>
              <a:rPr sz="1476">
                <a:solidFill>
                  <a:srgbClr val="FFFFFF"/>
                </a:solidFill>
              </a:rPr>
              <a:t>•	la sentenza ha effetto ex tunc</a:t>
            </a:r>
            <a:endParaRPr sz="1476">
              <a:solidFill>
                <a:srgbClr val="FFFFFF"/>
              </a:solidFill>
            </a:endParaRPr>
          </a:p>
          <a:p>
            <a:pPr lvl="0" marL="0" indent="0" defTabSz="187452">
              <a:spcBef>
                <a:spcPts val="1400"/>
              </a:spcBef>
              <a:buSzTx/>
              <a:buNone/>
              <a:defRPr sz="1800">
                <a:solidFill>
                  <a:srgbClr val="000000"/>
                </a:solidFill>
              </a:defRPr>
            </a:pPr>
            <a:r>
              <a:rPr sz="1476">
                <a:solidFill>
                  <a:srgbClr val="FFFFFF"/>
                </a:solidFill>
              </a:rPr>
              <a:t>b) atti riguardanti BM: il coniuge che ha agito illegittimamente ha l'obbligo di reintegrare la comunione (in forma specifica o per equivalente)</a:t>
            </a:r>
            <a:endParaRPr sz="1476">
              <a:solidFill>
                <a:srgbClr val="FFFFFF"/>
              </a:solidFill>
            </a:endParaRPr>
          </a:p>
          <a:p>
            <a:pPr lvl="2" marL="0" indent="187452" defTabSz="187452">
              <a:spcBef>
                <a:spcPts val="1400"/>
              </a:spcBef>
              <a:buSzTx/>
              <a:buNone/>
              <a:defRPr sz="1800">
                <a:solidFill>
                  <a:srgbClr val="000000"/>
                </a:solidFill>
              </a:defRPr>
            </a:pPr>
            <a:r>
              <a:rPr sz="1476">
                <a:solidFill>
                  <a:srgbClr val="FFFFFF"/>
                </a:solidFill>
              </a:rPr>
              <a:t>•	parametro: valore corrente al momento della ricostituzione</a:t>
            </a:r>
            <a:endParaRPr sz="1476">
              <a:solidFill>
                <a:srgbClr val="FFFFFF"/>
              </a:solidFill>
            </a:endParaRPr>
          </a:p>
          <a:p>
            <a:pPr lvl="2" marL="0" indent="187452" defTabSz="187452">
              <a:spcBef>
                <a:spcPts val="1400"/>
              </a:spcBef>
              <a:buSzTx/>
              <a:buNone/>
              <a:defRPr sz="1800">
                <a:solidFill>
                  <a:srgbClr val="000000"/>
                </a:solidFill>
              </a:defRPr>
            </a:pPr>
            <a:r>
              <a:rPr sz="1476">
                <a:solidFill>
                  <a:srgbClr val="FFFFFF"/>
                </a:solidFill>
              </a:rPr>
              <a:t>•	responsabilità contrattuale o extracontrattuale?</a:t>
            </a:r>
            <a:endParaRPr sz="1476">
              <a:solidFill>
                <a:srgbClr val="FFFFFF"/>
              </a:solidFill>
            </a:endParaRPr>
          </a:p>
          <a:p>
            <a:pPr lvl="2" marL="0" indent="187452" defTabSz="187452">
              <a:spcBef>
                <a:spcPts val="1400"/>
              </a:spcBef>
              <a:buSzTx/>
              <a:buNone/>
              <a:defRPr sz="1800">
                <a:solidFill>
                  <a:srgbClr val="000000"/>
                </a:solidFill>
              </a:defRPr>
            </a:pPr>
            <a:r>
              <a:rPr sz="1476">
                <a:solidFill>
                  <a:srgbClr val="FFFFFF"/>
                </a:solidFill>
              </a:rPr>
              <a:t>•	l'azione si prescrive in dieci anni (ma la decorrenza è sospesa ex art. art. 2941, n. 1, c.c.) </a:t>
            </a:r>
            <a:endParaRPr sz="1476">
              <a:solidFill>
                <a:srgbClr val="FFFFFF"/>
              </a:solidFill>
            </a:endParaRPr>
          </a:p>
          <a:p>
            <a:pPr lvl="0" marL="0" indent="0" defTabSz="187452">
              <a:spcBef>
                <a:spcPts val="1400"/>
              </a:spcBef>
              <a:buSzTx/>
              <a:buNone/>
              <a:defRPr sz="1800">
                <a:solidFill>
                  <a:srgbClr val="000000"/>
                </a:solidFill>
              </a:defRPr>
            </a:pPr>
            <a:r>
              <a:rPr sz="1476">
                <a:solidFill>
                  <a:srgbClr val="FFFFFF"/>
                </a:solidFill>
              </a:rPr>
              <a:t>D: il rimedio del risarcimento ha carattere generale e può essere esperito anche nel caso di atti riguardanti BI/BMR in alternativa all’annullamento</a:t>
            </a:r>
            <a:endParaRPr sz="1476">
              <a:solidFill>
                <a:srgbClr val="FFFFFF"/>
              </a:solidFill>
            </a:endParaRPr>
          </a:p>
          <a:p>
            <a:pPr lvl="1" marL="468630" indent="-234315" defTabSz="187452">
              <a:spcBef>
                <a:spcPts val="1400"/>
              </a:spcBef>
              <a:buBlip>
                <a:blip r:embed="rId2"/>
              </a:buBlip>
              <a:defRPr sz="1800">
                <a:solidFill>
                  <a:srgbClr val="000000"/>
                </a:solidFill>
              </a:defRPr>
            </a:pPr>
            <a:r>
              <a:rPr sz="1476">
                <a:solidFill>
                  <a:srgbClr val="FFFFFF"/>
                </a:solidFill>
              </a:rPr>
              <a:t>ratio: l’azione di risarcimento evita di esporre l’altro coniuge (e indirettamente i beni della comunione) all’azione di responsabilità intentata dal terzo   </a:t>
            </a:r>
            <a:endParaRPr sz="1476">
              <a:solidFill>
                <a:srgbClr val="FFFFFF"/>
              </a:solidFill>
            </a:endParaRPr>
          </a:p>
          <a:p>
            <a:pPr lvl="0" marL="0" indent="0" defTabSz="187452">
              <a:spcBef>
                <a:spcPts val="1400"/>
              </a:spcBef>
              <a:buSzTx/>
              <a:buNone/>
              <a:defRPr sz="1800">
                <a:solidFill>
                  <a:srgbClr val="000000"/>
                </a:solidFill>
              </a:defRPr>
            </a:pPr>
            <a:r>
              <a:rPr sz="1476">
                <a:solidFill>
                  <a:srgbClr val="FFFFFF"/>
                </a:solidFill>
              </a:rPr>
              <a:t>Il terzo acquirente è legittimato al risarcimento?</a:t>
            </a:r>
            <a:endParaRPr sz="1476">
              <a:solidFill>
                <a:srgbClr val="FFFFFF"/>
              </a:solidFill>
            </a:endParaRPr>
          </a:p>
          <a:p>
            <a:pPr lvl="0" marL="0" indent="0" defTabSz="187452">
              <a:spcBef>
                <a:spcPts val="1400"/>
              </a:spcBef>
              <a:buSzTx/>
              <a:buNone/>
              <a:defRPr sz="1800">
                <a:solidFill>
                  <a:srgbClr val="000000"/>
                </a:solidFill>
              </a:defRPr>
            </a:pPr>
            <a:r>
              <a:rPr sz="1476">
                <a:solidFill>
                  <a:srgbClr val="FFFFFF"/>
                </a:solidFill>
              </a:rPr>
              <a:t>•	l'onere di verificare il rispetto delle regole dell'amministrazione congiunta è una tutela del terzo, nei confronti del quale non potrebbe configurarsi l'obbligo di collaborare per prevenire violazioni al principio dell'amministrazione congiunta</a:t>
            </a:r>
          </a:p>
        </p:txBody>
      </p:sp>
    </p:spTree>
  </p:cSld>
  <p:clrMapOvr>
    <a:masterClrMapping/>
  </p:clrMapOvr>
  <p:transition spd="med" advClick="1"/>
</p:sld>
</file>

<file path=ppt/theme/_rels/theme1.xml.rels><?xml version="1.0" encoding="UTF-8" standalone="yes"?><Relationships xmlns="http://schemas.openxmlformats.org/package/2006/relationships"><Relationship Id="rId1" Type="http://schemas.openxmlformats.org/officeDocument/2006/relationships/image" Target="../media/image2.jpeg"/></Relationships>

</file>

<file path=ppt/theme/_rels/theme2.xml.rels><?xml version="1.0" encoding="UTF-8" standalone="yes"?><Relationships xmlns="http://schemas.openxmlformats.org/package/2006/relationships"><Relationship Id="rId1" Type="http://schemas.openxmlformats.org/officeDocument/2006/relationships/image" Target="../media/image2.jpeg"/></Relationships>

</file>

<file path=ppt/theme/theme1.xml><?xml version="1.0" encoding="utf-8"?>
<a:theme xmlns:a="http://schemas.openxmlformats.org/drawingml/2006/main" xmlns:r="http://schemas.openxmlformats.org/officeDocument/2006/relationships" name="Chalkboard">
  <a:themeElements>
    <a:clrScheme name="Chalkboard">
      <a:dk1>
        <a:srgbClr val="BC00FF"/>
      </a:dk1>
      <a:lt1>
        <a:srgbClr val="FFFFFF"/>
      </a:lt1>
      <a:dk2>
        <a:srgbClr val="51504D"/>
      </a:dk2>
      <a:lt2>
        <a:srgbClr val="CBC8C2"/>
      </a:lt2>
      <a:accent1>
        <a:srgbClr val="71B0E2"/>
      </a:accent1>
      <a:accent2>
        <a:srgbClr val="A8E685"/>
      </a:accent2>
      <a:accent3>
        <a:srgbClr val="FFE181"/>
      </a:accent3>
      <a:accent4>
        <a:srgbClr val="F2A057"/>
      </a:accent4>
      <a:accent5>
        <a:srgbClr val="FF7777"/>
      </a:accent5>
      <a:accent6>
        <a:srgbClr val="D4ABEF"/>
      </a:accent6>
      <a:hlink>
        <a:srgbClr val="0000FF"/>
      </a:hlink>
      <a:folHlink>
        <a:srgbClr val="FF00FF"/>
      </a:folHlink>
    </a:clrScheme>
    <a:fontScheme name="Chalkboard">
      <a:majorFont>
        <a:latin typeface="Chalkduster"/>
        <a:ea typeface="Chalkduster"/>
        <a:cs typeface="Chalkduster"/>
      </a:majorFont>
      <a:minorFont>
        <a:latin typeface="Chalkduster"/>
        <a:ea typeface="Chalkduster"/>
        <a:cs typeface="Chalkduster"/>
      </a:minorFont>
    </a:fontScheme>
    <a:fmtScheme name="Chalkboard">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63500" dist="0" dir="16200000">
              <a:srgbClr val="000000">
                <a:alpha val="50000"/>
              </a:srgbClr>
            </a:outerShdw>
          </a:effectLst>
        </a:effectStyle>
        <a:effectStyle>
          <a:effectLst>
            <a:outerShdw sx="100000" sy="100000" kx="0" ky="0" algn="b" rotWithShape="0" blurRad="63500" dist="0" dir="16200000">
              <a:srgbClr val="000000">
                <a:alpha val="50000"/>
              </a:srgbClr>
            </a:outerShdw>
          </a:effectLst>
        </a:effectStyle>
        <a:effectStyle>
          <a:effectLst>
            <a:outerShdw sx="100000" sy="100000" kx="0" ky="0" algn="b" rotWithShape="0" blurRad="63500" dist="0" dir="1620000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rotWithShape="1">
          <a:blip r:embed="rId1"/>
          <a:srcRect l="0" t="0" r="0" b="0"/>
          <a:tile tx="0" ty="0" sx="100000" sy="100000" flip="none" algn="tl"/>
        </a:blipFill>
        <a:ln w="12700" cap="flat">
          <a:noFill/>
          <a:miter lim="400000"/>
        </a:ln>
        <a:effectLst>
          <a:outerShdw sx="100000" sy="100000" kx="0" ky="0" algn="b" rotWithShape="0" blurRad="63500" dist="0" dir="16200000">
            <a:srgbClr val="000000">
              <a:alpha val="50000"/>
            </a:srgbClr>
          </a:outerShdw>
        </a:effectLst>
      </a:spPr>
      <a:bodyPr rot="0" spcFirstLastPara="1" vertOverflow="overflow" horzOverflow="overflow" vert="horz" wrap="square" lIns="50800" tIns="50800" rIns="50800" bIns="50800" numCol="1" spcCol="38100" rtlCol="0" anchor="ctr" upright="0">
        <a:spAutoFit/>
      </a:bodyPr>
      <a:lstStyle>
        <a:defPPr marL="0" marR="0" indent="0" algn="ctr" defTabSz="457200" rtl="0" fontAlgn="auto" latinLnBrk="1" hangingPunct="0">
          <a:lnSpc>
            <a:spcPct val="100000"/>
          </a:lnSpc>
          <a:spcBef>
            <a:spcPts val="0"/>
          </a:spcBef>
          <a:spcAft>
            <a:spcPts val="0"/>
          </a:spcAft>
          <a:buClrTx/>
          <a:buSzTx/>
          <a:buFontTx/>
          <a:buNone/>
          <a:tabLst/>
          <a:defRPr b="0" baseline="0" cap="none" i="0" spc="0" strike="noStrike" sz="3200" u="none" kumimoji="0" normalizeH="0">
            <a:ln>
              <a:noFill/>
            </a:ln>
            <a:solidFill>
              <a:srgbClr val="FFFFFF"/>
            </a:solidFill>
            <a:effectLst>
              <a:outerShdw sx="100000" sy="100000" kx="0" ky="0" algn="b" rotWithShape="0" blurRad="63500" dist="25400" dir="2700000">
                <a:srgbClr val="000000">
                  <a:alpha val="70000"/>
                </a:srgbClr>
              </a:outerShdw>
            </a:effectLst>
            <a:uFillTx/>
            <a:latin typeface="+mn-lt"/>
            <a:ea typeface="+mn-ea"/>
            <a:cs typeface="+mn-cs"/>
            <a:sym typeface="Chalkduster"/>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a:noFill/>
        </a:ln>
        <a:effectLst/>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Pr>
      <a:bodyPr rot="0" spcFirstLastPara="1" vertOverflow="overflow" horzOverflow="overflow" vert="horz" wrap="square" lIns="50800" tIns="50800" rIns="50800" bIns="50800" numCol="1" spcCol="38100" rtlCol="0" anchor="ctr" upright="0">
        <a:spAutoFit/>
      </a:bodyPr>
      <a:lstStyle>
        <a:defPPr marL="0" marR="0" indent="0" algn="ctr" defTabSz="457200" rtl="0" fontAlgn="auto" latinLnBrk="1" hangingPunct="0">
          <a:lnSpc>
            <a:spcPct val="100000"/>
          </a:lnSpc>
          <a:spcBef>
            <a:spcPts val="0"/>
          </a:spcBef>
          <a:spcAft>
            <a:spcPts val="0"/>
          </a:spcAft>
          <a:buClrTx/>
          <a:buSzTx/>
          <a:buFontTx/>
          <a:buNone/>
          <a:tabLst/>
          <a:defRPr b="0" baseline="0" cap="none" i="0" spc="0" strike="noStrike" sz="4200" u="none" kumimoji="0" normalizeH="0">
            <a:ln>
              <a:noFill/>
            </a:ln>
            <a:solidFill>
              <a:srgbClr val="FFFFFF"/>
            </a:solidFill>
            <a:effectLst/>
            <a:uFillTx/>
            <a:latin typeface="+mn-lt"/>
            <a:ea typeface="+mn-ea"/>
            <a:cs typeface="+mn-cs"/>
            <a:sym typeface="Chalkduster"/>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Chalkboard">
  <a:themeElements>
    <a:clrScheme name="Chalkboard">
      <a:dk1>
        <a:srgbClr val="000000"/>
      </a:dk1>
      <a:lt1>
        <a:srgbClr val="FFFFFF"/>
      </a:lt1>
      <a:dk2>
        <a:srgbClr val="51504D"/>
      </a:dk2>
      <a:lt2>
        <a:srgbClr val="CBC8C2"/>
      </a:lt2>
      <a:accent1>
        <a:srgbClr val="71B0E2"/>
      </a:accent1>
      <a:accent2>
        <a:srgbClr val="A8E685"/>
      </a:accent2>
      <a:accent3>
        <a:srgbClr val="FFE181"/>
      </a:accent3>
      <a:accent4>
        <a:srgbClr val="F2A057"/>
      </a:accent4>
      <a:accent5>
        <a:srgbClr val="FF7777"/>
      </a:accent5>
      <a:accent6>
        <a:srgbClr val="D4ABEF"/>
      </a:accent6>
      <a:hlink>
        <a:srgbClr val="0000FF"/>
      </a:hlink>
      <a:folHlink>
        <a:srgbClr val="FF00FF"/>
      </a:folHlink>
    </a:clrScheme>
    <a:fontScheme name="Chalkboard">
      <a:majorFont>
        <a:latin typeface="Chalkduster"/>
        <a:ea typeface="Chalkduster"/>
        <a:cs typeface="Chalkduster"/>
      </a:majorFont>
      <a:minorFont>
        <a:latin typeface="Chalkduster"/>
        <a:ea typeface="Chalkduster"/>
        <a:cs typeface="Chalkduster"/>
      </a:minorFont>
    </a:fontScheme>
    <a:fmtScheme name="Chalkboard">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63500" dist="0" dir="16200000">
              <a:srgbClr val="000000">
                <a:alpha val="50000"/>
              </a:srgbClr>
            </a:outerShdw>
          </a:effectLst>
        </a:effectStyle>
        <a:effectStyle>
          <a:effectLst>
            <a:outerShdw sx="100000" sy="100000" kx="0" ky="0" algn="b" rotWithShape="0" blurRad="63500" dist="0" dir="16200000">
              <a:srgbClr val="000000">
                <a:alpha val="50000"/>
              </a:srgbClr>
            </a:outerShdw>
          </a:effectLst>
        </a:effectStyle>
        <a:effectStyle>
          <a:effectLst>
            <a:outerShdw sx="100000" sy="100000" kx="0" ky="0" algn="b" rotWithShape="0" blurRad="63500" dist="0" dir="1620000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rotWithShape="1">
          <a:blip r:embed="rId1"/>
          <a:srcRect l="0" t="0" r="0" b="0"/>
          <a:tile tx="0" ty="0" sx="100000" sy="100000" flip="none" algn="tl"/>
        </a:blipFill>
        <a:ln w="12700" cap="flat">
          <a:noFill/>
          <a:miter lim="400000"/>
        </a:ln>
        <a:effectLst>
          <a:outerShdw sx="100000" sy="100000" kx="0" ky="0" algn="b" rotWithShape="0" blurRad="63500" dist="0" dir="16200000">
            <a:srgbClr val="000000">
              <a:alpha val="50000"/>
            </a:srgbClr>
          </a:outerShdw>
        </a:effectLst>
      </a:spPr>
      <a:bodyPr rot="0" spcFirstLastPara="1" vertOverflow="overflow" horzOverflow="overflow" vert="horz" wrap="square" lIns="50800" tIns="50800" rIns="50800" bIns="50800" numCol="1" spcCol="38100" rtlCol="0" anchor="ctr" upright="0">
        <a:spAutoFit/>
      </a:bodyPr>
      <a:lstStyle>
        <a:defPPr marL="0" marR="0" indent="0" algn="ctr" defTabSz="457200" rtl="0" fontAlgn="auto" latinLnBrk="1" hangingPunct="0">
          <a:lnSpc>
            <a:spcPct val="100000"/>
          </a:lnSpc>
          <a:spcBef>
            <a:spcPts val="0"/>
          </a:spcBef>
          <a:spcAft>
            <a:spcPts val="0"/>
          </a:spcAft>
          <a:buClrTx/>
          <a:buSzTx/>
          <a:buFontTx/>
          <a:buNone/>
          <a:tabLst/>
          <a:defRPr b="0" baseline="0" cap="none" i="0" spc="0" strike="noStrike" sz="3200" u="none" kumimoji="0" normalizeH="0">
            <a:ln>
              <a:noFill/>
            </a:ln>
            <a:solidFill>
              <a:srgbClr val="FFFFFF"/>
            </a:solidFill>
            <a:effectLst>
              <a:outerShdw sx="100000" sy="100000" kx="0" ky="0" algn="b" rotWithShape="0" blurRad="63500" dist="25400" dir="2700000">
                <a:srgbClr val="000000">
                  <a:alpha val="70000"/>
                </a:srgbClr>
              </a:outerShdw>
            </a:effectLst>
            <a:uFillTx/>
            <a:latin typeface="+mn-lt"/>
            <a:ea typeface="+mn-ea"/>
            <a:cs typeface="+mn-cs"/>
            <a:sym typeface="Chalkduster"/>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a:noFill/>
        </a:ln>
        <a:effectLst/>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Pr>
      <a:bodyPr rot="0" spcFirstLastPara="1" vertOverflow="overflow" horzOverflow="overflow" vert="horz" wrap="square" lIns="50800" tIns="50800" rIns="50800" bIns="50800" numCol="1" spcCol="38100" rtlCol="0" anchor="ctr" upright="0">
        <a:spAutoFit/>
      </a:bodyPr>
      <a:lstStyle>
        <a:defPPr marL="0" marR="0" indent="0" algn="ctr" defTabSz="457200" rtl="0" fontAlgn="auto" latinLnBrk="1" hangingPunct="0">
          <a:lnSpc>
            <a:spcPct val="100000"/>
          </a:lnSpc>
          <a:spcBef>
            <a:spcPts val="0"/>
          </a:spcBef>
          <a:spcAft>
            <a:spcPts val="0"/>
          </a:spcAft>
          <a:buClrTx/>
          <a:buSzTx/>
          <a:buFontTx/>
          <a:buNone/>
          <a:tabLst/>
          <a:defRPr b="0" baseline="0" cap="none" i="0" spc="0" strike="noStrike" sz="4200" u="none" kumimoji="0" normalizeH="0">
            <a:ln>
              <a:noFill/>
            </a:ln>
            <a:solidFill>
              <a:srgbClr val="FFFFFF"/>
            </a:solidFill>
            <a:effectLst/>
            <a:uFillTx/>
            <a:latin typeface="+mn-lt"/>
            <a:ea typeface="+mn-ea"/>
            <a:cs typeface="+mn-cs"/>
            <a:sym typeface="Chalkduster"/>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