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media/image2.jpeg" ContentType="image/jpeg"/>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Lst>
  <p:sldSz cx="13004800" cy="9753600"/>
  <p:notesSz cx="6858000" cy="9144000"/>
  <p:defaultTextStyle>
    <a:lvl1pPr algn="ctr" defTabSz="457200">
      <a:defRPr sz="4200">
        <a:solidFill>
          <a:srgbClr val="FFFFFF"/>
        </a:solidFill>
        <a:latin typeface="+mn-lt"/>
        <a:ea typeface="+mn-ea"/>
        <a:cs typeface="+mn-cs"/>
        <a:sym typeface="Chalkduster"/>
      </a:defRPr>
    </a:lvl1pPr>
    <a:lvl2pPr indent="228600" algn="ctr" defTabSz="457200">
      <a:defRPr sz="4200">
        <a:solidFill>
          <a:srgbClr val="FFFFFF"/>
        </a:solidFill>
        <a:latin typeface="+mn-lt"/>
        <a:ea typeface="+mn-ea"/>
        <a:cs typeface="+mn-cs"/>
        <a:sym typeface="Chalkduster"/>
      </a:defRPr>
    </a:lvl2pPr>
    <a:lvl3pPr indent="457200" algn="ctr" defTabSz="457200">
      <a:defRPr sz="4200">
        <a:solidFill>
          <a:srgbClr val="FFFFFF"/>
        </a:solidFill>
        <a:latin typeface="+mn-lt"/>
        <a:ea typeface="+mn-ea"/>
        <a:cs typeface="+mn-cs"/>
        <a:sym typeface="Chalkduster"/>
      </a:defRPr>
    </a:lvl3pPr>
    <a:lvl4pPr indent="685800" algn="ctr" defTabSz="457200">
      <a:defRPr sz="4200">
        <a:solidFill>
          <a:srgbClr val="FFFFFF"/>
        </a:solidFill>
        <a:latin typeface="+mn-lt"/>
        <a:ea typeface="+mn-ea"/>
        <a:cs typeface="+mn-cs"/>
        <a:sym typeface="Chalkduster"/>
      </a:defRPr>
    </a:lvl4pPr>
    <a:lvl5pPr indent="914400" algn="ctr" defTabSz="457200">
      <a:defRPr sz="4200">
        <a:solidFill>
          <a:srgbClr val="FFFFFF"/>
        </a:solidFill>
        <a:latin typeface="+mn-lt"/>
        <a:ea typeface="+mn-ea"/>
        <a:cs typeface="+mn-cs"/>
        <a:sym typeface="Chalkduster"/>
      </a:defRPr>
    </a:lvl5pPr>
    <a:lvl6pPr indent="1143000" algn="ctr" defTabSz="457200">
      <a:defRPr sz="4200">
        <a:solidFill>
          <a:srgbClr val="FFFFFF"/>
        </a:solidFill>
        <a:latin typeface="+mn-lt"/>
        <a:ea typeface="+mn-ea"/>
        <a:cs typeface="+mn-cs"/>
        <a:sym typeface="Chalkduster"/>
      </a:defRPr>
    </a:lvl6pPr>
    <a:lvl7pPr indent="1371600" algn="ctr" defTabSz="457200">
      <a:defRPr sz="4200">
        <a:solidFill>
          <a:srgbClr val="FFFFFF"/>
        </a:solidFill>
        <a:latin typeface="+mn-lt"/>
        <a:ea typeface="+mn-ea"/>
        <a:cs typeface="+mn-cs"/>
        <a:sym typeface="Chalkduster"/>
      </a:defRPr>
    </a:lvl7pPr>
    <a:lvl8pPr indent="1600200" algn="ctr" defTabSz="457200">
      <a:defRPr sz="4200">
        <a:solidFill>
          <a:srgbClr val="FFFFFF"/>
        </a:solidFill>
        <a:latin typeface="+mn-lt"/>
        <a:ea typeface="+mn-ea"/>
        <a:cs typeface="+mn-cs"/>
        <a:sym typeface="Chalkduster"/>
      </a:defRPr>
    </a:lvl8pPr>
    <a:lvl9pPr indent="1828800" algn="ctr" defTabSz="457200">
      <a:defRPr sz="4200">
        <a:solidFill>
          <a:srgbClr val="FFFFFF"/>
        </a:solidFill>
        <a:latin typeface="+mn-lt"/>
        <a:ea typeface="+mn-ea"/>
        <a:cs typeface="+mn-cs"/>
        <a:sym typeface="Chalkduster"/>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000000">
              <a:alpha val="25000"/>
            </a:srgbClr>
          </a:solidFill>
        </a:fill>
      </a:tcStyle>
    </a:band2H>
    <a:firstCo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solidFill>
                <a:srgbClr val="FFFFFF"/>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4B13F">
              <a:alpha val="9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882B"/>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78BC"/>
          </a:solidFill>
        </a:fill>
      </a:tcStyle>
    </a:firstRow>
  </a:tblStyle>
  <a:tblStyle styleId="{EEE7283C-3CF3-47DC-8721-378D4A62B228}" styleName="">
    <a:tblBg/>
    <a:wholeTbl>
      <a:tcTxStyle b="off" i="off">
        <a:fontRef idx="minor">
          <a:srgbClr val="FFFFFF"/>
        </a:fontRef>
        <a:srgbClr val="FFFFFF"/>
      </a:tcTxStyle>
      <a:tcStyle>
        <a:tcBdr>
          <a:left>
            <a:ln w="25400" cap="flat">
              <a:solidFill>
                <a:srgbClr val="FFFFFF">
                  <a:alpha val="75000"/>
                </a:srgbClr>
              </a:solidFill>
              <a:custDash>
                <a:ds d="200000" sp="200000"/>
              </a:custDash>
              <a:miter lim="400000"/>
            </a:ln>
          </a:left>
          <a:right>
            <a:ln w="25400" cap="flat">
              <a:solidFill>
                <a:srgbClr val="FFFFFF">
                  <a:alpha val="75000"/>
                </a:srgbClr>
              </a:solidFill>
              <a:custDash>
                <a:ds d="200000" sp="200000"/>
              </a:custDash>
              <a:miter lim="400000"/>
            </a:ln>
          </a:right>
          <a:top>
            <a:ln w="25400" cap="flat">
              <a:solidFill>
                <a:srgbClr val="FFFFFF">
                  <a:alpha val="75000"/>
                </a:srgbClr>
              </a:solidFill>
              <a:custDash>
                <a:ds d="200000" sp="200000"/>
              </a:custDash>
              <a:miter lim="400000"/>
            </a:ln>
          </a:top>
          <a:bottom>
            <a:ln w="25400" cap="flat">
              <a:solidFill>
                <a:srgbClr val="FFFFFF">
                  <a:alpha val="75000"/>
                </a:srgbClr>
              </a:solidFill>
              <a:custDash>
                <a:ds d="200000" sp="200000"/>
              </a:custDash>
              <a:miter lim="400000"/>
            </a:ln>
          </a:bottom>
          <a:insideH>
            <a:ln w="25400" cap="flat">
              <a:solidFill>
                <a:srgbClr val="FFFFFF">
                  <a:alpha val="75000"/>
                </a:srgbClr>
              </a:solidFill>
              <a:custDash>
                <a:ds d="200000" sp="200000"/>
              </a:custDash>
              <a:miter lim="400000"/>
            </a:ln>
          </a:insideH>
          <a:insideV>
            <a:ln w="25400" cap="flat">
              <a:solidFill>
                <a:srgbClr val="FFFFFF">
                  <a:alpha val="75000"/>
                </a:srgbClr>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12700" cap="flat">
              <a:solidFill>
                <a:srgbClr val="FFFFFF">
                  <a:alpha val="75000"/>
                </a:srgbClr>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54545">
              <a:alpha val="41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alpha val="75000"/>
                </a:srgbClr>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282A2F"/>
        </a:fontRef>
        <a:srgbClr val="282A2F"/>
      </a:tcTxStyle>
      <a:tcStyle>
        <a:tcBdr>
          <a:left>
            <a:ln w="12700" cap="flat">
              <a:noFill/>
              <a:miter lim="400000"/>
            </a:ln>
          </a:left>
          <a:right>
            <a:ln w="12700" cap="flat">
              <a:noFill/>
              <a:miter lim="400000"/>
            </a:ln>
          </a:right>
          <a:top>
            <a:ln w="12700" cap="flat">
              <a:noFill/>
              <a:miter lim="400000"/>
            </a:ln>
          </a:top>
          <a:bottom>
            <a:ln w="25400" cap="flat">
              <a:solidFill>
                <a:srgbClr val="FFFFFF">
                  <a:alpha val="75000"/>
                </a:srgbClr>
              </a:solidFill>
              <a:prstDash val="solid"/>
              <a:miter lim="400000"/>
            </a:ln>
          </a:bottom>
          <a:insideH>
            <a:ln w="12700" cap="flat">
              <a:noFill/>
              <a:miter lim="400000"/>
            </a:ln>
          </a:insideH>
          <a:insideV>
            <a:ln w="12700" cap="flat">
              <a:noFill/>
              <a:miter lim="400000"/>
            </a:ln>
          </a:insideV>
        </a:tcBdr>
        <a:fill>
          <a:solidFill>
            <a:srgbClr val="FFBD5C">
              <a:alpha val="82000"/>
            </a:srgbClr>
          </a:solidFill>
        </a:fill>
      </a:tcStyle>
    </a:firstRow>
  </a:tblStyle>
  <a:tblStyle styleId="{CF821DB8-F4EB-4A41-A1BA-3FCAFE7338EE}"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CBCBCB"/>
              </a:solidFill>
              <a:prstDash val="solid"/>
              <a:miter lim="400000"/>
            </a:ln>
          </a:left>
          <a:right>
            <a:ln w="254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B285"/>
          </a:solidFill>
        </a:fill>
      </a:tcStyle>
    </a:firstCol>
    <a:la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254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87B7"/>
          </a:solidFill>
        </a:fill>
      </a:tcStyle>
    </a:lastRow>
    <a:fir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254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7A8DB2"/>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DEDEDF">
              <a:alpha val="19000"/>
            </a:srgbClr>
          </a:solidFill>
        </a:fill>
      </a:tcStyle>
    </a:band2H>
    <a:firstCol>
      <a:tcTxStyle b="off" i="off">
        <a:fontRef idx="minor">
          <a:srgbClr val="FFFFFF"/>
        </a:fontRef>
        <a:srgbClr val="FFFFFF"/>
      </a:tcTxStyle>
      <a:tcStyle>
        <a:tcBdr>
          <a:left>
            <a:ln w="25400" cap="flat">
              <a:solidFill>
                <a:srgbClr val="FFFFFF"/>
              </a:solidFill>
              <a:prstDash val="solid"/>
              <a:miter lim="400000"/>
            </a:ln>
          </a:left>
          <a:right>
            <a:ln w="12700" cap="flat">
              <a:solidFill>
                <a:srgbClr val="FFFFFF"/>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444C55">
              <a:alpha val="50000"/>
            </a:srgbClr>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254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127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firstRow>
  </a:tblStyle>
  <a:tblStyle styleId="{2708684C-4D16-4618-839F-0558EEFCDFE6}" styleName="">
    <a:tblBg/>
    <a:wholeTbl>
      <a:tcTxStyle b="off" i="off">
        <a:fontRef idx="minor">
          <a:srgbClr val="FFFFFF"/>
        </a:fontRef>
        <a:srgbClr val="FFFFFF"/>
      </a:tcTxStyle>
      <a:tcStyle>
        <a:tcBdr>
          <a:left>
            <a:ln w="25400" cap="rnd">
              <a:solidFill>
                <a:srgbClr val="FFFFFF"/>
              </a:solidFill>
              <a:custDash>
                <a:ds d="100000" sp="200000"/>
              </a:custDash>
              <a:miter lim="400000"/>
            </a:ln>
          </a:left>
          <a:right>
            <a:ln w="25400" cap="rnd">
              <a:solidFill>
                <a:srgbClr val="FFFFFF"/>
              </a:solidFill>
              <a:custDash>
                <a:ds d="100000" sp="200000"/>
              </a:custDash>
              <a:miter lim="400000"/>
            </a:ln>
          </a:right>
          <a:top>
            <a:ln w="25400" cap="rnd">
              <a:solidFill>
                <a:srgbClr val="FFFFFF"/>
              </a:solidFill>
              <a:custDash>
                <a:ds d="100000" sp="200000"/>
              </a:custDash>
              <a:miter lim="400000"/>
            </a:ln>
          </a:top>
          <a:bottom>
            <a:ln w="25400" cap="rnd">
              <a:solidFill>
                <a:srgbClr val="FFFFFF"/>
              </a:solidFill>
              <a:custDash>
                <a:ds d="100000" sp="200000"/>
              </a:custDash>
              <a:miter lim="400000"/>
            </a:ln>
          </a:bottom>
          <a:insideH>
            <a:ln w="25400" cap="rnd">
              <a:solidFill>
                <a:srgbClr val="FFFFFF"/>
              </a:solidFill>
              <a:custDash>
                <a:ds d="100000" sp="200000"/>
              </a:custDash>
              <a:miter lim="400000"/>
            </a:ln>
          </a:insideH>
          <a:insideV>
            <a:ln w="25400" cap="rnd">
              <a:solidFill>
                <a:srgbClr val="FFFFFF"/>
              </a:solidFill>
              <a:custDash>
                <a:ds d="1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254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25400" cap="flat">
              <a:solidFill>
                <a:srgbClr val="FFFFFF"/>
              </a:solidFill>
              <a:prstDash val="solid"/>
              <a:miter lim="400000"/>
            </a:ln>
          </a:bottom>
          <a:insideH>
            <a:ln w="12700" cap="flat">
              <a:noFill/>
              <a:miter lim="400000"/>
            </a:ln>
          </a:insideH>
          <a:insideV>
            <a:ln w="12700" cap="flat">
              <a:noFill/>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Helvetica Neue"/>
        <a:ea typeface="Helvetica Neue"/>
        <a:cs typeface="Helvetica Neue"/>
        <a:sym typeface="Helvetica Neue"/>
      </a:defRPr>
    </a:lvl1pPr>
    <a:lvl2pPr indent="228600" defTabSz="457200">
      <a:lnSpc>
        <a:spcPct val="117999"/>
      </a:lnSpc>
      <a:defRPr sz="2200">
        <a:latin typeface="Helvetica Neue"/>
        <a:ea typeface="Helvetica Neue"/>
        <a:cs typeface="Helvetica Neue"/>
        <a:sym typeface="Helvetica Neue"/>
      </a:defRPr>
    </a:lvl2pPr>
    <a:lvl3pPr indent="457200" defTabSz="457200">
      <a:lnSpc>
        <a:spcPct val="117999"/>
      </a:lnSpc>
      <a:defRPr sz="2200">
        <a:latin typeface="Helvetica Neue"/>
        <a:ea typeface="Helvetica Neue"/>
        <a:cs typeface="Helvetica Neue"/>
        <a:sym typeface="Helvetica Neue"/>
      </a:defRPr>
    </a:lvl3pPr>
    <a:lvl4pPr indent="685800" defTabSz="457200">
      <a:lnSpc>
        <a:spcPct val="117999"/>
      </a:lnSpc>
      <a:defRPr sz="2200">
        <a:latin typeface="Helvetica Neue"/>
        <a:ea typeface="Helvetica Neue"/>
        <a:cs typeface="Helvetica Neue"/>
        <a:sym typeface="Helvetica Neue"/>
      </a:defRPr>
    </a:lvl4pPr>
    <a:lvl5pPr indent="914400" defTabSz="457200">
      <a:lnSpc>
        <a:spcPct val="117999"/>
      </a:lnSpc>
      <a:defRPr sz="2200">
        <a:latin typeface="Helvetica Neue"/>
        <a:ea typeface="Helvetica Neue"/>
        <a:cs typeface="Helvetica Neue"/>
        <a:sym typeface="Helvetica Neue"/>
      </a:defRPr>
    </a:lvl5pPr>
    <a:lvl6pPr indent="1143000" defTabSz="457200">
      <a:lnSpc>
        <a:spcPct val="117999"/>
      </a:lnSpc>
      <a:defRPr sz="2200">
        <a:latin typeface="Helvetica Neue"/>
        <a:ea typeface="Helvetica Neue"/>
        <a:cs typeface="Helvetica Neue"/>
        <a:sym typeface="Helvetica Neue"/>
      </a:defRPr>
    </a:lvl6pPr>
    <a:lvl7pPr indent="1371600" defTabSz="457200">
      <a:lnSpc>
        <a:spcPct val="117999"/>
      </a:lnSpc>
      <a:defRPr sz="2200">
        <a:latin typeface="Helvetica Neue"/>
        <a:ea typeface="Helvetica Neue"/>
        <a:cs typeface="Helvetica Neue"/>
        <a:sym typeface="Helvetica Neue"/>
      </a:defRPr>
    </a:lvl7pPr>
    <a:lvl8pPr indent="1600200" defTabSz="457200">
      <a:lnSpc>
        <a:spcPct val="117999"/>
      </a:lnSpc>
      <a:defRPr sz="2200">
        <a:latin typeface="Helvetica Neue"/>
        <a:ea typeface="Helvetica Neue"/>
        <a:cs typeface="Helvetica Neue"/>
        <a:sym typeface="Helvetica Neue"/>
      </a:defRPr>
    </a:lvl8pPr>
    <a:lvl9pPr indent="1828800" defTabSz="45720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le &amp; Subtitle">
    <p:spTree>
      <p:nvGrpSpPr>
        <p:cNvPr id="1" name=""/>
        <p:cNvGrpSpPr/>
        <p:nvPr/>
      </p:nvGrpSpPr>
      <p:grpSpPr>
        <a:xfrm>
          <a:off x="0" y="0"/>
          <a:ext cx="0" cy="0"/>
          <a:chOff x="0" y="0"/>
          <a:chExt cx="0" cy="0"/>
        </a:xfrm>
      </p:grpSpPr>
      <p:sp>
        <p:nvSpPr>
          <p:cNvPr id="5" name="Shape 5"/>
          <p:cNvSpPr/>
          <p:nvPr>
            <p:ph type="title"/>
          </p:nvPr>
        </p:nvSpPr>
        <p:spPr>
          <a:xfrm>
            <a:off x="1270000" y="2616200"/>
            <a:ext cx="10464800" cy="2540000"/>
          </a:xfrm>
          <a:prstGeom prst="rect">
            <a:avLst/>
          </a:prstGeom>
        </p:spPr>
        <p:txBody>
          <a:bodyPr anchor="b"/>
          <a:lstStyle/>
          <a:p>
            <a:pPr lvl="0">
              <a:defRPr sz="1800">
                <a:solidFill>
                  <a:srgbClr val="000000"/>
                </a:solidFill>
              </a:defRPr>
            </a:pPr>
            <a:r>
              <a:rPr sz="7200">
                <a:solidFill>
                  <a:srgbClr val="FFFFFF"/>
                </a:solidFill>
              </a:rPr>
              <a:t>Title Text</a:t>
            </a:r>
          </a:p>
        </p:txBody>
      </p:sp>
      <p:sp>
        <p:nvSpPr>
          <p:cNvPr id="6" name="Shape 6"/>
          <p:cNvSpPr/>
          <p:nvPr>
            <p:ph type="body" idx="1"/>
          </p:nvPr>
        </p:nvSpPr>
        <p:spPr>
          <a:xfrm>
            <a:off x="1270000" y="5207000"/>
            <a:ext cx="10464800" cy="1663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8" name="Shape 8"/>
          <p:cNvSpPr/>
          <p:nvPr>
            <p:ph type="title"/>
          </p:nvPr>
        </p:nvSpPr>
        <p:spPr>
          <a:xfrm>
            <a:off x="1181100" y="6794500"/>
            <a:ext cx="10642600" cy="1511300"/>
          </a:xfrm>
          <a:prstGeom prst="rect">
            <a:avLst/>
          </a:prstGeom>
        </p:spPr>
        <p:txBody>
          <a:bodyPr/>
          <a:lstStyle/>
          <a:p>
            <a:pPr lvl="0">
              <a:defRPr sz="1800">
                <a:solidFill>
                  <a:srgbClr val="000000"/>
                </a:solidFill>
              </a:defRPr>
            </a:pPr>
            <a:r>
              <a:rPr sz="7200">
                <a:solidFill>
                  <a:srgbClr val="FFFFFF"/>
                </a:solidFill>
              </a:rPr>
              <a:t>Title Text</a:t>
            </a:r>
          </a:p>
        </p:txBody>
      </p:sp>
      <p:sp>
        <p:nvSpPr>
          <p:cNvPr id="9" name="Shape 9"/>
          <p:cNvSpPr/>
          <p:nvPr>
            <p:ph type="body" idx="1"/>
          </p:nvPr>
        </p:nvSpPr>
        <p:spPr>
          <a:xfrm>
            <a:off x="1181100" y="8382000"/>
            <a:ext cx="10642600" cy="9398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11" name="Shape 11"/>
          <p:cNvSpPr/>
          <p:nvPr>
            <p:ph type="title"/>
          </p:nvPr>
        </p:nvSpPr>
        <p:spPr>
          <a:xfrm>
            <a:off x="1270000" y="3606800"/>
            <a:ext cx="10464800" cy="2540000"/>
          </a:xfrm>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13" name="Shape 13"/>
          <p:cNvSpPr/>
          <p:nvPr>
            <p:ph type="title"/>
          </p:nvPr>
        </p:nvSpPr>
        <p:spPr>
          <a:xfrm>
            <a:off x="609600" y="1155700"/>
            <a:ext cx="5994400" cy="3568700"/>
          </a:xfrm>
          <a:prstGeom prst="rect">
            <a:avLst/>
          </a:prstGeom>
        </p:spPr>
        <p:txBody>
          <a:bodyPr anchor="b"/>
          <a:lstStyle>
            <a:lvl1pPr>
              <a:defRPr sz="5800"/>
            </a:lvl1pPr>
          </a:lstStyle>
          <a:p>
            <a:pPr lvl="0">
              <a:defRPr sz="1800">
                <a:solidFill>
                  <a:srgbClr val="000000"/>
                </a:solidFill>
              </a:defRPr>
            </a:pPr>
            <a:r>
              <a:rPr sz="5800">
                <a:solidFill>
                  <a:srgbClr val="FFFFFF"/>
                </a:solidFill>
              </a:rPr>
              <a:t>Title Text</a:t>
            </a:r>
          </a:p>
        </p:txBody>
      </p:sp>
      <p:sp>
        <p:nvSpPr>
          <p:cNvPr id="14" name="Shape 14"/>
          <p:cNvSpPr/>
          <p:nvPr>
            <p:ph type="body" idx="1"/>
          </p:nvPr>
        </p:nvSpPr>
        <p:spPr>
          <a:xfrm>
            <a:off x="609600" y="4762500"/>
            <a:ext cx="5994400" cy="3568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16" name="Shape 16"/>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18" name="Shape 18"/>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19" name="Shape 19"/>
          <p:cNvSpPr/>
          <p:nvPr>
            <p:ph type="body" idx="1"/>
          </p:nvPr>
        </p:nvSpPr>
        <p:spPr>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21" name="Shape 21"/>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22" name="Shape 22"/>
          <p:cNvSpPr/>
          <p:nvPr>
            <p:ph type="body" idx="1"/>
          </p:nvPr>
        </p:nvSpPr>
        <p:spPr>
          <a:xfrm>
            <a:off x="1270000" y="2946400"/>
            <a:ext cx="5270500" cy="6096000"/>
          </a:xfrm>
          <a:prstGeom prst="rect">
            <a:avLst/>
          </a:prstGeom>
        </p:spPr>
        <p:txBody>
          <a:bodyPr/>
          <a:lstStyle>
            <a:lvl1pPr marL="482600" indent="-482600">
              <a:spcBef>
                <a:spcPts val="3200"/>
              </a:spcBef>
              <a:buFont typeface="Gill Sans"/>
              <a:buBlip>
                <a:blip r:embed="rId2"/>
              </a:buBlip>
              <a:defRPr sz="3200"/>
            </a:lvl1pPr>
            <a:lvl2pPr marL="965200" indent="-482600">
              <a:spcBef>
                <a:spcPts val="3200"/>
              </a:spcBef>
              <a:buFont typeface="Gill Sans"/>
              <a:buBlip>
                <a:blip r:embed="rId2"/>
              </a:buBlip>
              <a:defRPr sz="3200"/>
            </a:lvl2pPr>
            <a:lvl3pPr marL="1447800" indent="-482600">
              <a:spcBef>
                <a:spcPts val="3200"/>
              </a:spcBef>
              <a:buFont typeface="Gill Sans"/>
              <a:buBlip>
                <a:blip r:embed="rId2"/>
              </a:buBlip>
              <a:defRPr sz="3200"/>
            </a:lvl3pPr>
            <a:lvl4pPr marL="1930400" indent="-482600">
              <a:spcBef>
                <a:spcPts val="3200"/>
              </a:spcBef>
              <a:buFont typeface="Gill Sans"/>
              <a:buBlip>
                <a:blip r:embed="rId2"/>
              </a:buBlip>
              <a:defRPr sz="3200"/>
            </a:lvl4pPr>
            <a:lvl5pPr marL="2413000" indent="-482600">
              <a:spcBef>
                <a:spcPts val="3200"/>
              </a:spcBef>
              <a:buFont typeface="Gill Sans"/>
              <a:buBlip>
                <a:blip r:embed="rId2"/>
              </a:buBlip>
              <a:defRPr sz="3200"/>
            </a:lvl5pPr>
          </a:lstStyle>
          <a:p>
            <a:pPr lvl="0">
              <a:defRPr sz="1800">
                <a:solidFill>
                  <a:srgbClr val="000000"/>
                </a:solidFill>
              </a:defRPr>
            </a:pPr>
            <a:r>
              <a:rPr sz="3200">
                <a:solidFill>
                  <a:srgbClr val="FFFFFF"/>
                </a:solidFill>
              </a:rPr>
              <a:t>Body Level One</a:t>
            </a:r>
            <a:endParaRPr sz="3200">
              <a:solidFill>
                <a:srgbClr val="FFFFFF"/>
              </a:solidFill>
            </a:endParaRPr>
          </a:p>
          <a:p>
            <a:pPr lvl="1">
              <a:defRPr sz="1800">
                <a:solidFill>
                  <a:srgbClr val="000000"/>
                </a:solidFill>
              </a:defRPr>
            </a:pPr>
            <a:r>
              <a:rPr sz="3200">
                <a:solidFill>
                  <a:srgbClr val="FFFFFF"/>
                </a:solidFill>
              </a:rPr>
              <a:t>Body Level Two</a:t>
            </a:r>
            <a:endParaRPr sz="3200">
              <a:solidFill>
                <a:srgbClr val="FFFFFF"/>
              </a:solidFill>
            </a:endParaRPr>
          </a:p>
          <a:p>
            <a:pPr lvl="2">
              <a:defRPr sz="1800">
                <a:solidFill>
                  <a:srgbClr val="000000"/>
                </a:solidFill>
              </a:defRPr>
            </a:pPr>
            <a:r>
              <a:rPr sz="3200">
                <a:solidFill>
                  <a:srgbClr val="FFFFFF"/>
                </a:solidFill>
              </a:rPr>
              <a:t>Body Level Three</a:t>
            </a:r>
            <a:endParaRPr sz="3200">
              <a:solidFill>
                <a:srgbClr val="FFFFFF"/>
              </a:solidFill>
            </a:endParaRPr>
          </a:p>
          <a:p>
            <a:pPr lvl="3">
              <a:defRPr sz="1800">
                <a:solidFill>
                  <a:srgbClr val="000000"/>
                </a:solidFill>
              </a:defRPr>
            </a:pPr>
            <a:r>
              <a:rPr sz="3200">
                <a:solidFill>
                  <a:srgbClr val="FFFFFF"/>
                </a:solidFill>
              </a:rPr>
              <a:t>Body Level Four</a:t>
            </a:r>
            <a:endParaRPr sz="3200">
              <a:solidFill>
                <a:srgbClr val="FFFFFF"/>
              </a:solidFill>
            </a:endParaRPr>
          </a:p>
          <a:p>
            <a:pPr lvl="4">
              <a:defRPr sz="1800">
                <a:solidFill>
                  <a:srgbClr val="000000"/>
                </a:solidFill>
              </a:defRPr>
            </a:pPr>
            <a:r>
              <a:rPr sz="3200">
                <a:solidFill>
                  <a:srgbClr val="FFFFFF"/>
                </a:solidFill>
              </a:rPr>
              <a:t>Body Level Five</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24" name="Shape 24"/>
          <p:cNvSpPr/>
          <p:nvPr>
            <p:ph type="body" idx="1"/>
          </p:nvPr>
        </p:nvSpPr>
        <p:spPr>
          <a:xfrm>
            <a:off x="1270000" y="1066800"/>
            <a:ext cx="10464800" cy="7620000"/>
          </a:xfrm>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Shape 2"/>
          <p:cNvSpPr/>
          <p:nvPr>
            <p:ph type="title"/>
          </p:nvPr>
        </p:nvSpPr>
        <p:spPr>
          <a:xfrm>
            <a:off x="1270000" y="203200"/>
            <a:ext cx="10464800" cy="25400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solidFill>
                  <a:srgbClr val="000000"/>
                </a:solidFill>
              </a:defRPr>
            </a:pPr>
            <a:r>
              <a:rPr sz="7200">
                <a:solidFill>
                  <a:srgbClr val="FFFFFF"/>
                </a:solidFill>
              </a:rPr>
              <a:t>Title Text</a:t>
            </a:r>
          </a:p>
        </p:txBody>
      </p:sp>
      <p:sp>
        <p:nvSpPr>
          <p:cNvPr id="3" name="Shape 3"/>
          <p:cNvSpPr/>
          <p:nvPr>
            <p:ph type="body" idx="1"/>
          </p:nvPr>
        </p:nvSpPr>
        <p:spPr>
          <a:xfrm>
            <a:off x="1270000" y="2768600"/>
            <a:ext cx="10464800" cy="57404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buBlip>
                <a:blip r:embed="rId3"/>
              </a:buBlip>
            </a:lvl1pPr>
            <a:lvl2pPr>
              <a:buBlip>
                <a:blip r:embed="rId3"/>
              </a:buBlip>
            </a:lvl2pPr>
            <a:lvl3pPr>
              <a:buBlip>
                <a:blip r:embed="rId3"/>
              </a:buBlip>
            </a:lvl3pPr>
            <a:lvl4pPr>
              <a:buBlip>
                <a:blip r:embed="rId3"/>
              </a:buBlip>
            </a:lvl4pPr>
            <a:lvl5pPr>
              <a:buBlip>
                <a:blip r:embed="rId3"/>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 bg1="dk1" tx1="lt1" bg2="dk2" tx2="lt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transition spd="med" advClick="1"/>
  <p:txStyles>
    <p:titleStyle>
      <a:lvl1pPr algn="ctr" defTabSz="457200">
        <a:defRPr sz="7200">
          <a:solidFill>
            <a:srgbClr val="FFFFFF"/>
          </a:solidFill>
          <a:latin typeface="+mn-lt"/>
          <a:ea typeface="+mn-ea"/>
          <a:cs typeface="+mn-cs"/>
          <a:sym typeface="Chalkduster"/>
        </a:defRPr>
      </a:lvl1pPr>
      <a:lvl2pPr indent="228600" algn="ctr" defTabSz="457200">
        <a:defRPr sz="7200">
          <a:solidFill>
            <a:srgbClr val="FFFFFF"/>
          </a:solidFill>
          <a:latin typeface="+mn-lt"/>
          <a:ea typeface="+mn-ea"/>
          <a:cs typeface="+mn-cs"/>
          <a:sym typeface="Chalkduster"/>
        </a:defRPr>
      </a:lvl2pPr>
      <a:lvl3pPr indent="457200" algn="ctr" defTabSz="457200">
        <a:defRPr sz="7200">
          <a:solidFill>
            <a:srgbClr val="FFFFFF"/>
          </a:solidFill>
          <a:latin typeface="+mn-lt"/>
          <a:ea typeface="+mn-ea"/>
          <a:cs typeface="+mn-cs"/>
          <a:sym typeface="Chalkduster"/>
        </a:defRPr>
      </a:lvl3pPr>
      <a:lvl4pPr indent="685800" algn="ctr" defTabSz="457200">
        <a:defRPr sz="7200">
          <a:solidFill>
            <a:srgbClr val="FFFFFF"/>
          </a:solidFill>
          <a:latin typeface="+mn-lt"/>
          <a:ea typeface="+mn-ea"/>
          <a:cs typeface="+mn-cs"/>
          <a:sym typeface="Chalkduster"/>
        </a:defRPr>
      </a:lvl4pPr>
      <a:lvl5pPr indent="914400" algn="ctr" defTabSz="457200">
        <a:defRPr sz="7200">
          <a:solidFill>
            <a:srgbClr val="FFFFFF"/>
          </a:solidFill>
          <a:latin typeface="+mn-lt"/>
          <a:ea typeface="+mn-ea"/>
          <a:cs typeface="+mn-cs"/>
          <a:sym typeface="Chalkduster"/>
        </a:defRPr>
      </a:lvl5pPr>
      <a:lvl6pPr indent="1143000" algn="ctr" defTabSz="457200">
        <a:defRPr sz="7200">
          <a:solidFill>
            <a:srgbClr val="FFFFFF"/>
          </a:solidFill>
          <a:latin typeface="+mn-lt"/>
          <a:ea typeface="+mn-ea"/>
          <a:cs typeface="+mn-cs"/>
          <a:sym typeface="Chalkduster"/>
        </a:defRPr>
      </a:lvl6pPr>
      <a:lvl7pPr indent="1371600" algn="ctr" defTabSz="457200">
        <a:defRPr sz="7200">
          <a:solidFill>
            <a:srgbClr val="FFFFFF"/>
          </a:solidFill>
          <a:latin typeface="+mn-lt"/>
          <a:ea typeface="+mn-ea"/>
          <a:cs typeface="+mn-cs"/>
          <a:sym typeface="Chalkduster"/>
        </a:defRPr>
      </a:lvl7pPr>
      <a:lvl8pPr indent="1600200" algn="ctr" defTabSz="457200">
        <a:defRPr sz="7200">
          <a:solidFill>
            <a:srgbClr val="FFFFFF"/>
          </a:solidFill>
          <a:latin typeface="+mn-lt"/>
          <a:ea typeface="+mn-ea"/>
          <a:cs typeface="+mn-cs"/>
          <a:sym typeface="Chalkduster"/>
        </a:defRPr>
      </a:lvl8pPr>
      <a:lvl9pPr indent="1828800" algn="ctr" defTabSz="457200">
        <a:defRPr sz="7200">
          <a:solidFill>
            <a:srgbClr val="FFFFFF"/>
          </a:solidFill>
          <a:latin typeface="+mn-lt"/>
          <a:ea typeface="+mn-ea"/>
          <a:cs typeface="+mn-cs"/>
          <a:sym typeface="Chalkduster"/>
        </a:defRPr>
      </a:lvl9pPr>
    </p:titleStyle>
    <p:bodyStyle>
      <a:lvl1pPr marL="571500" indent="-571500" defTabSz="457200">
        <a:spcBef>
          <a:spcPts val="3600"/>
        </a:spcBef>
        <a:buSzPct val="43000"/>
        <a:buBlip>
          <a:blip r:embed="rId3"/>
        </a:buBlip>
        <a:defRPr sz="3600">
          <a:solidFill>
            <a:srgbClr val="FFFFFF"/>
          </a:solidFill>
          <a:latin typeface="+mn-lt"/>
          <a:ea typeface="+mn-ea"/>
          <a:cs typeface="+mn-cs"/>
          <a:sym typeface="Chalkduster"/>
        </a:defRPr>
      </a:lvl1pPr>
      <a:lvl2pPr marL="1143000" indent="-571500" defTabSz="457200">
        <a:spcBef>
          <a:spcPts val="3600"/>
        </a:spcBef>
        <a:buSzPct val="43000"/>
        <a:buBlip>
          <a:blip r:embed="rId3"/>
        </a:buBlip>
        <a:defRPr sz="3600">
          <a:solidFill>
            <a:srgbClr val="FFFFFF"/>
          </a:solidFill>
          <a:latin typeface="+mn-lt"/>
          <a:ea typeface="+mn-ea"/>
          <a:cs typeface="+mn-cs"/>
          <a:sym typeface="Chalkduster"/>
        </a:defRPr>
      </a:lvl2pPr>
      <a:lvl3pPr marL="1714500" indent="-571500" defTabSz="457200">
        <a:spcBef>
          <a:spcPts val="3600"/>
        </a:spcBef>
        <a:buSzPct val="43000"/>
        <a:buBlip>
          <a:blip r:embed="rId3"/>
        </a:buBlip>
        <a:defRPr sz="3600">
          <a:solidFill>
            <a:srgbClr val="FFFFFF"/>
          </a:solidFill>
          <a:latin typeface="+mn-lt"/>
          <a:ea typeface="+mn-ea"/>
          <a:cs typeface="+mn-cs"/>
          <a:sym typeface="Chalkduster"/>
        </a:defRPr>
      </a:lvl3pPr>
      <a:lvl4pPr marL="2286000" indent="-571500" defTabSz="457200">
        <a:spcBef>
          <a:spcPts val="3600"/>
        </a:spcBef>
        <a:buSzPct val="43000"/>
        <a:buBlip>
          <a:blip r:embed="rId3"/>
        </a:buBlip>
        <a:defRPr sz="3600">
          <a:solidFill>
            <a:srgbClr val="FFFFFF"/>
          </a:solidFill>
          <a:latin typeface="+mn-lt"/>
          <a:ea typeface="+mn-ea"/>
          <a:cs typeface="+mn-cs"/>
          <a:sym typeface="Chalkduster"/>
        </a:defRPr>
      </a:lvl4pPr>
      <a:lvl5pPr marL="2857500" indent="-571500" defTabSz="457200">
        <a:spcBef>
          <a:spcPts val="3600"/>
        </a:spcBef>
        <a:buSzPct val="43000"/>
        <a:buBlip>
          <a:blip r:embed="rId3"/>
        </a:buBlip>
        <a:defRPr sz="3600">
          <a:solidFill>
            <a:srgbClr val="FFFFFF"/>
          </a:solidFill>
          <a:latin typeface="+mn-lt"/>
          <a:ea typeface="+mn-ea"/>
          <a:cs typeface="+mn-cs"/>
          <a:sym typeface="Chalkduster"/>
        </a:defRPr>
      </a:lvl5pPr>
      <a:lvl6pPr marL="3429000" indent="-571500" defTabSz="457200">
        <a:spcBef>
          <a:spcPts val="3600"/>
        </a:spcBef>
        <a:buSzPct val="43000"/>
        <a:buBlip>
          <a:blip r:embed="rId3"/>
        </a:buBlip>
        <a:defRPr sz="3600">
          <a:solidFill>
            <a:srgbClr val="FFFFFF"/>
          </a:solidFill>
          <a:latin typeface="+mn-lt"/>
          <a:ea typeface="+mn-ea"/>
          <a:cs typeface="+mn-cs"/>
          <a:sym typeface="Chalkduster"/>
        </a:defRPr>
      </a:lvl6pPr>
      <a:lvl7pPr marL="4000500" indent="-571500" defTabSz="457200">
        <a:spcBef>
          <a:spcPts val="3600"/>
        </a:spcBef>
        <a:buSzPct val="43000"/>
        <a:buBlip>
          <a:blip r:embed="rId3"/>
        </a:buBlip>
        <a:defRPr sz="3600">
          <a:solidFill>
            <a:srgbClr val="FFFFFF"/>
          </a:solidFill>
          <a:latin typeface="+mn-lt"/>
          <a:ea typeface="+mn-ea"/>
          <a:cs typeface="+mn-cs"/>
          <a:sym typeface="Chalkduster"/>
        </a:defRPr>
      </a:lvl7pPr>
      <a:lvl8pPr marL="4572000" indent="-571500" defTabSz="457200">
        <a:spcBef>
          <a:spcPts val="3600"/>
        </a:spcBef>
        <a:buSzPct val="43000"/>
        <a:buBlip>
          <a:blip r:embed="rId3"/>
        </a:buBlip>
        <a:defRPr sz="3600">
          <a:solidFill>
            <a:srgbClr val="FFFFFF"/>
          </a:solidFill>
          <a:latin typeface="+mn-lt"/>
          <a:ea typeface="+mn-ea"/>
          <a:cs typeface="+mn-cs"/>
          <a:sym typeface="Chalkduster"/>
        </a:defRPr>
      </a:lvl8pPr>
      <a:lvl9pPr marL="5143500" indent="-571500" defTabSz="457200">
        <a:spcBef>
          <a:spcPts val="3600"/>
        </a:spcBef>
        <a:buSzPct val="43000"/>
        <a:buBlip>
          <a:blip r:embed="rId3"/>
        </a:buBlip>
        <a:defRPr sz="3600">
          <a:solidFill>
            <a:srgbClr val="FFFFFF"/>
          </a:solidFill>
          <a:latin typeface="+mn-lt"/>
          <a:ea typeface="+mn-ea"/>
          <a:cs typeface="+mn-cs"/>
          <a:sym typeface="Chalkduster"/>
        </a:defRPr>
      </a:lvl9pPr>
    </p:bodyStyle>
    <p:otherStyle>
      <a:lvl1pPr algn="ctr" defTabSz="457200">
        <a:defRPr>
          <a:solidFill>
            <a:schemeClr val="tx1"/>
          </a:solidFill>
          <a:latin typeface="+mn-lt"/>
          <a:ea typeface="+mn-ea"/>
          <a:cs typeface="+mn-cs"/>
          <a:sym typeface="Chalkduster"/>
        </a:defRPr>
      </a:lvl1pPr>
      <a:lvl2pPr indent="228600" algn="ctr" defTabSz="457200">
        <a:defRPr>
          <a:solidFill>
            <a:schemeClr val="tx1"/>
          </a:solidFill>
          <a:latin typeface="+mn-lt"/>
          <a:ea typeface="+mn-ea"/>
          <a:cs typeface="+mn-cs"/>
          <a:sym typeface="Chalkduster"/>
        </a:defRPr>
      </a:lvl2pPr>
      <a:lvl3pPr indent="457200" algn="ctr" defTabSz="457200">
        <a:defRPr>
          <a:solidFill>
            <a:schemeClr val="tx1"/>
          </a:solidFill>
          <a:latin typeface="+mn-lt"/>
          <a:ea typeface="+mn-ea"/>
          <a:cs typeface="+mn-cs"/>
          <a:sym typeface="Chalkduster"/>
        </a:defRPr>
      </a:lvl3pPr>
      <a:lvl4pPr indent="685800" algn="ctr" defTabSz="457200">
        <a:defRPr>
          <a:solidFill>
            <a:schemeClr val="tx1"/>
          </a:solidFill>
          <a:latin typeface="+mn-lt"/>
          <a:ea typeface="+mn-ea"/>
          <a:cs typeface="+mn-cs"/>
          <a:sym typeface="Chalkduster"/>
        </a:defRPr>
      </a:lvl4pPr>
      <a:lvl5pPr indent="914400" algn="ctr" defTabSz="457200">
        <a:defRPr>
          <a:solidFill>
            <a:schemeClr val="tx1"/>
          </a:solidFill>
          <a:latin typeface="+mn-lt"/>
          <a:ea typeface="+mn-ea"/>
          <a:cs typeface="+mn-cs"/>
          <a:sym typeface="Chalkduster"/>
        </a:defRPr>
      </a:lvl5pPr>
      <a:lvl6pPr indent="1143000" algn="ctr" defTabSz="457200">
        <a:defRPr>
          <a:solidFill>
            <a:schemeClr val="tx1"/>
          </a:solidFill>
          <a:latin typeface="+mn-lt"/>
          <a:ea typeface="+mn-ea"/>
          <a:cs typeface="+mn-cs"/>
          <a:sym typeface="Chalkduster"/>
        </a:defRPr>
      </a:lvl6pPr>
      <a:lvl7pPr indent="1371600" algn="ctr" defTabSz="457200">
        <a:defRPr>
          <a:solidFill>
            <a:schemeClr val="tx1"/>
          </a:solidFill>
          <a:latin typeface="+mn-lt"/>
          <a:ea typeface="+mn-ea"/>
          <a:cs typeface="+mn-cs"/>
          <a:sym typeface="Chalkduster"/>
        </a:defRPr>
      </a:lvl7pPr>
      <a:lvl8pPr indent="1600200" algn="ctr" defTabSz="457200">
        <a:defRPr>
          <a:solidFill>
            <a:schemeClr val="tx1"/>
          </a:solidFill>
          <a:latin typeface="+mn-lt"/>
          <a:ea typeface="+mn-ea"/>
          <a:cs typeface="+mn-cs"/>
          <a:sym typeface="Chalkduster"/>
        </a:defRPr>
      </a:lvl8pPr>
      <a:lvl9pPr indent="1828800" algn="ctr" defTabSz="457200">
        <a:defRPr>
          <a:solidFill>
            <a:schemeClr val="tx1"/>
          </a:solidFill>
          <a:latin typeface="+mn-lt"/>
          <a:ea typeface="+mn-ea"/>
          <a:cs typeface="+mn-cs"/>
          <a:sym typeface="Chalkduster"/>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body" idx="1"/>
          </p:nvPr>
        </p:nvSpPr>
        <p:spPr>
          <a:prstGeom prst="rect">
            <a:avLst/>
          </a:prstGeom>
        </p:spPr>
        <p:txBody>
          <a:bodyPr/>
          <a:lstStyle/>
          <a:p>
            <a:pPr lvl="0" marL="0" indent="0" defTabSz="379475">
              <a:spcBef>
                <a:spcPts val="2900"/>
              </a:spcBef>
              <a:buSzTx/>
              <a:buNone/>
              <a:defRPr sz="1800">
                <a:solidFill>
                  <a:srgbClr val="000000"/>
                </a:solidFill>
              </a:defRPr>
            </a:pPr>
            <a:r>
              <a:rPr sz="2988">
                <a:solidFill>
                  <a:srgbClr val="FFFFFF"/>
                </a:solidFill>
              </a:rPr>
              <a:t>d.l. 12 settembre 2014, n. 1324, conv. nella legge n. 162 del 10 novembre 2014, artt. 6 e 12</a:t>
            </a:r>
            <a:endParaRPr sz="2988">
              <a:solidFill>
                <a:srgbClr val="FFFFFF"/>
              </a:solidFill>
            </a:endParaRPr>
          </a:p>
          <a:p>
            <a:pPr lvl="0" marL="0" indent="0" defTabSz="379475">
              <a:spcBef>
                <a:spcPts val="2900"/>
              </a:spcBef>
              <a:buSzTx/>
              <a:buNone/>
              <a:defRPr sz="1800">
                <a:solidFill>
                  <a:srgbClr val="000000"/>
                </a:solidFill>
              </a:defRPr>
            </a:pPr>
            <a:r>
              <a:rPr sz="2988">
                <a:solidFill>
                  <a:srgbClr val="FFFFFF"/>
                </a:solidFill>
              </a:rPr>
              <a:t>procedimenti di “semplificazione” delle procedure di separazione personale dei coniugi, scioglimento del matrimonio e cessazione degli effetti civili, nonché di modifica delle condizioni di separazione e di divorzio</a:t>
            </a:r>
            <a:endParaRPr sz="2988">
              <a:solidFill>
                <a:srgbClr val="FFFFFF"/>
              </a:solidFill>
            </a:endParaRPr>
          </a:p>
          <a:p>
            <a:pPr lvl="1" marL="948689" indent="-474344" defTabSz="379475">
              <a:spcBef>
                <a:spcPts val="2900"/>
              </a:spcBef>
              <a:buBlip>
                <a:blip r:embed="rId2"/>
              </a:buBlip>
              <a:defRPr sz="1800">
                <a:solidFill>
                  <a:srgbClr val="000000"/>
                </a:solidFill>
              </a:defRPr>
            </a:pPr>
            <a:r>
              <a:rPr sz="2988">
                <a:solidFill>
                  <a:srgbClr val="FFFFFF"/>
                </a:solidFill>
              </a:rPr>
              <a:t>l’accordo avente ad oggetto lo scioglimento o la cessazione degli effetti è limitato alle sole ipotesi di preventiva separazione dei coniugi</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4" name="Shape 34"/>
          <p:cNvSpPr/>
          <p:nvPr>
            <p:ph type="body" idx="1"/>
          </p:nvPr>
        </p:nvSpPr>
        <p:spPr>
          <a:prstGeom prst="rect">
            <a:avLst/>
          </a:prstGeom>
        </p:spPr>
        <p:txBody>
          <a:bodyPr/>
          <a:lstStyle/>
          <a:p>
            <a:pPr lvl="0" marL="0" indent="0" defTabSz="237743">
              <a:spcBef>
                <a:spcPts val="1800"/>
              </a:spcBef>
              <a:buSzTx/>
              <a:buNone/>
              <a:defRPr sz="1800">
                <a:solidFill>
                  <a:srgbClr val="000000"/>
                </a:solidFill>
              </a:defRPr>
            </a:pPr>
            <a:r>
              <a:rPr sz="2600">
                <a:solidFill>
                  <a:srgbClr val="FFFFFF"/>
                </a:solidFill>
              </a:rPr>
              <a:t>La negoziazione assistita in àmbito di separazione, divorzio e modifiche delle condizioni (art. 6, d.l. n. 132 del 2014) </a:t>
            </a:r>
            <a:endParaRPr sz="2600">
              <a:solidFill>
                <a:srgbClr val="FFFFFF"/>
              </a:solidFill>
            </a:endParaRPr>
          </a:p>
          <a:p>
            <a:pPr lvl="0" marL="0" indent="0" defTabSz="237743">
              <a:spcBef>
                <a:spcPts val="1800"/>
              </a:spcBef>
              <a:buSzTx/>
              <a:buNone/>
              <a:defRPr sz="1800">
                <a:solidFill>
                  <a:srgbClr val="000000"/>
                </a:solidFill>
              </a:defRPr>
            </a:pPr>
            <a:r>
              <a:rPr sz="1871">
                <a:solidFill>
                  <a:srgbClr val="FFFFFF"/>
                </a:solidFill>
              </a:rPr>
              <a:t>L’art. 2, norma generale, del d.l. n. 132: «La convenzione di negoziazione assistita da uno o più avvocati è un accordo mediante il quale le parti convengono di cooperare in buona fede e con lealtà per risolvere in via amichevole la controversia tramite l’assistenza di avvocati iscritti all’albo»</a:t>
            </a:r>
            <a:endParaRPr sz="1871">
              <a:solidFill>
                <a:srgbClr val="FFFFFF"/>
              </a:solidFill>
            </a:endParaRPr>
          </a:p>
          <a:p>
            <a:pPr lvl="0" marL="0" indent="0" defTabSz="237743">
              <a:spcBef>
                <a:spcPts val="1800"/>
              </a:spcBef>
              <a:buSzTx/>
              <a:buNone/>
              <a:defRPr sz="1800">
                <a:solidFill>
                  <a:srgbClr val="000000"/>
                </a:solidFill>
              </a:defRPr>
            </a:pPr>
            <a:r>
              <a:rPr sz="1871">
                <a:solidFill>
                  <a:srgbClr val="FFFFFF"/>
                </a:solidFill>
              </a:rPr>
              <a:t>•	forma scritta a pena di nullità</a:t>
            </a:r>
            <a:endParaRPr sz="1871">
              <a:solidFill>
                <a:srgbClr val="FFFFFF"/>
              </a:solidFill>
            </a:endParaRPr>
          </a:p>
          <a:p>
            <a:pPr lvl="0" marL="0" indent="0" defTabSz="237743">
              <a:spcBef>
                <a:spcPts val="1800"/>
              </a:spcBef>
              <a:buSzTx/>
              <a:buNone/>
              <a:defRPr sz="1800">
                <a:solidFill>
                  <a:srgbClr val="000000"/>
                </a:solidFill>
              </a:defRPr>
            </a:pPr>
            <a:r>
              <a:rPr sz="1871">
                <a:solidFill>
                  <a:srgbClr val="FFFFFF"/>
                </a:solidFill>
              </a:rPr>
              <a:t>•	contenuto obbligatorio</a:t>
            </a:r>
            <a:endParaRPr sz="1871">
              <a:solidFill>
                <a:srgbClr val="FFFFFF"/>
              </a:solidFill>
            </a:endParaRPr>
          </a:p>
          <a:p>
            <a:pPr lvl="1" marL="0" indent="118871" defTabSz="237743">
              <a:spcBef>
                <a:spcPts val="1800"/>
              </a:spcBef>
              <a:buSzTx/>
              <a:buNone/>
              <a:defRPr sz="1800">
                <a:solidFill>
                  <a:srgbClr val="000000"/>
                </a:solidFill>
              </a:defRPr>
            </a:pPr>
            <a:r>
              <a:rPr sz="1871">
                <a:solidFill>
                  <a:srgbClr val="FFFFFF"/>
                </a:solidFill>
              </a:rPr>
              <a:t>o	il termine concordato dalle parti per l’espletamento della procedura, in ogni caso non inferiore a un mese e non superiore a tre mesi, prorogabile per ulteriori trenta giorni su accordo tra le parti;</a:t>
            </a:r>
            <a:endParaRPr sz="1871">
              <a:solidFill>
                <a:srgbClr val="FFFFFF"/>
              </a:solidFill>
            </a:endParaRPr>
          </a:p>
          <a:p>
            <a:pPr lvl="1" marL="0" indent="118871" defTabSz="237743">
              <a:spcBef>
                <a:spcPts val="1800"/>
              </a:spcBef>
              <a:buSzTx/>
              <a:buNone/>
              <a:defRPr sz="1800">
                <a:solidFill>
                  <a:srgbClr val="000000"/>
                </a:solidFill>
              </a:defRPr>
            </a:pPr>
            <a:r>
              <a:rPr sz="1871">
                <a:solidFill>
                  <a:srgbClr val="FFFFFF"/>
                </a:solidFill>
              </a:rPr>
              <a:t>o	 l’oggetto della controversia, che non deve riguardare diritti indi- sponibili o vertere in materia di lavoro. </a:t>
            </a:r>
            <a:endParaRPr sz="1871">
              <a:solidFill>
                <a:srgbClr val="FFFFFF"/>
              </a:solidFill>
            </a:endParaRP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6" name="Shape 36"/>
          <p:cNvSpPr/>
          <p:nvPr>
            <p:ph type="body" idx="1"/>
          </p:nvPr>
        </p:nvSpPr>
        <p:spPr>
          <a:xfrm>
            <a:off x="483741" y="101699"/>
            <a:ext cx="12037319" cy="9436001"/>
          </a:xfrm>
          <a:prstGeom prst="rect">
            <a:avLst/>
          </a:prstGeom>
        </p:spPr>
        <p:txBody>
          <a:bodyPr/>
          <a:lstStyle/>
          <a:p>
            <a:pPr lvl="0" marL="0" indent="0" defTabSz="182880">
              <a:spcBef>
                <a:spcPts val="1400"/>
              </a:spcBef>
              <a:buSzTx/>
              <a:buNone/>
              <a:defRPr sz="1800">
                <a:solidFill>
                  <a:srgbClr val="000000"/>
                </a:solidFill>
              </a:defRPr>
            </a:pPr>
            <a:r>
              <a:rPr sz="1440">
                <a:solidFill>
                  <a:srgbClr val="FFFFFF"/>
                </a:solidFill>
              </a:rPr>
              <a:t> Art. 6: «La convenzione di negoziazione assistita da almeno un avvocato per parte può essere conclusa tra coniugi al fine di raggiungere una soluzione consensuale di separazione personale, di cessazione degli effetti civili del matrimonio, di scioglimento del matrimonio nei casi di cui all’articolo 3, primo comma, numero 2), lettera b), della legge 1° dicembre 1970, n. 898, e successive modificazioni, di modifica delle condizioni di separazione o di divorzio»</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	forma scritta: sottoscritto, certificato dagli avvocati, trasmesso alla procura della repubblica e all'USC. </a:t>
            </a:r>
            <a:endParaRPr sz="1440">
              <a:solidFill>
                <a:srgbClr val="FFFFFF"/>
              </a:solidFill>
            </a:endParaRPr>
          </a:p>
          <a:p>
            <a:pPr lvl="1" marL="0" indent="91440" defTabSz="182880">
              <a:spcBef>
                <a:spcPts val="1400"/>
              </a:spcBef>
              <a:buSzTx/>
              <a:buNone/>
              <a:defRPr sz="1800">
                <a:solidFill>
                  <a:srgbClr val="000000"/>
                </a:solidFill>
              </a:defRPr>
            </a:pPr>
            <a:r>
              <a:rPr sz="1440">
                <a:solidFill>
                  <a:srgbClr val="FFFFFF"/>
                </a:solidFill>
              </a:rPr>
              <a:t>o	gli avvocati: «certificano l’autografia delle firme e la conformità dell’accordo alle norme imperative e all’ordine pubblico» (art. 5, d.l.) : avvocato: p.u. : responsabilità</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	contenuto necessario</a:t>
            </a:r>
            <a:endParaRPr sz="1440">
              <a:solidFill>
                <a:srgbClr val="FFFFFF"/>
              </a:solidFill>
            </a:endParaRPr>
          </a:p>
          <a:p>
            <a:pPr lvl="1" marL="0" indent="91440" defTabSz="182880">
              <a:spcBef>
                <a:spcPts val="1400"/>
              </a:spcBef>
              <a:buSzTx/>
              <a:buNone/>
              <a:defRPr sz="1800">
                <a:solidFill>
                  <a:srgbClr val="000000"/>
                </a:solidFill>
              </a:defRPr>
            </a:pPr>
            <a:r>
              <a:rPr sz="1440">
                <a:solidFill>
                  <a:srgbClr val="FFFFFF"/>
                </a:solidFill>
              </a:rPr>
              <a:t>o	Nell’accordo si dà atto che gli avvocati hanno tentato di conciliare le parti e le hanno informate della possibilità di esperire la mediazione familiare e che gli avvocati hanno informa- to le parti dell’importanza per il minore di trascorrere tempi adeguati con ciascuno dei genitori» </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	se  non ci sono figli minori, figli maggiorenni incapaci o portatori di handicap grave o economicamente non autosufficienti, «l’accordo raggiunto a seguito di convenzione di negoziazione assistita è trasmesso al procuratore della Repubblica presso il tribunale competente il quale, quando non ravvisa irregolarità, comunica agli avvocati il nullaosta […]» </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	regolarità: le condizioni, di sostanza e di forma, richieste dallo stesso decreto legge: certificazioni, il rispetto dei termini concordati, decorso di tre anni dalla separazione</a:t>
            </a:r>
            <a:endParaRPr sz="1440">
              <a:solidFill>
                <a:srgbClr val="FFFFFF"/>
              </a:solidFill>
            </a:endParaRPr>
          </a:p>
          <a:p>
            <a:pPr lvl="1" marL="0" indent="91440" defTabSz="182880">
              <a:spcBef>
                <a:spcPts val="1400"/>
              </a:spcBef>
              <a:buSzTx/>
              <a:buNone/>
              <a:defRPr sz="1800">
                <a:solidFill>
                  <a:srgbClr val="000000"/>
                </a:solidFill>
              </a:defRPr>
            </a:pPr>
            <a:r>
              <a:rPr sz="1440">
                <a:solidFill>
                  <a:srgbClr val="FFFFFF"/>
                </a:solidFill>
              </a:rPr>
              <a:t>•	diniego di nulla-osta?</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	In presenza di figli minori, di figli maggiorenni incapaci o portatori di handicap grave ovvero economicamente non autosufficienti, l’accordo deve essere trasmesso entro il termine di dieci giorni al procuratore della Repubblica presso il tribunale competente, il quale, quando ritiene che l’accordo risponde all’interesse dei figli, lo autorizza. Quando ritiene che l’accordo non risponde all’interesse dei figli, il procuratore della Repubblica lo trasmette, entro cinque giorni, al presidente del tribunale, che fissa, entro i successivi trenta giorni, la comparizione delle parti </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	applicazione analogica dell’art. 158/2: omologazione della separazione. Quid in caso di diniego? </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	diniego di autorizzazione?</a:t>
            </a:r>
            <a:endParaRPr sz="1440">
              <a:solidFill>
                <a:srgbClr val="FFFFFF"/>
              </a:solidFill>
            </a:endParaRP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8" name="Shape 38"/>
          <p:cNvSpPr/>
          <p:nvPr>
            <p:ph type="body" idx="1"/>
          </p:nvPr>
        </p:nvSpPr>
        <p:spPr>
          <a:prstGeom prst="rect">
            <a:avLst/>
          </a:prstGeom>
        </p:spPr>
        <p:txBody>
          <a:bodyPr/>
          <a:lstStyle/>
          <a:p>
            <a:pPr lvl="0" marL="0" indent="0" defTabSz="265175">
              <a:spcBef>
                <a:spcPts val="2000"/>
              </a:spcBef>
              <a:buSzTx/>
              <a:buNone/>
              <a:defRPr sz="1800">
                <a:solidFill>
                  <a:srgbClr val="000000"/>
                </a:solidFill>
              </a:defRPr>
            </a:pPr>
            <a:r>
              <a:rPr sz="2088">
                <a:solidFill>
                  <a:srgbClr val="FFFFFF"/>
                </a:solidFill>
              </a:rPr>
              <a:t>Efficacia dell’accordo </a:t>
            </a:r>
            <a:endParaRPr sz="2088">
              <a:solidFill>
                <a:srgbClr val="FFFFFF"/>
              </a:solidFill>
            </a:endParaRPr>
          </a:p>
          <a:p>
            <a:pPr lvl="0" marL="0" indent="0" defTabSz="265175">
              <a:spcBef>
                <a:spcPts val="2000"/>
              </a:spcBef>
              <a:buSzTx/>
              <a:buNone/>
              <a:defRPr sz="1800">
                <a:solidFill>
                  <a:srgbClr val="000000"/>
                </a:solidFill>
              </a:defRPr>
            </a:pPr>
            <a:r>
              <a:rPr sz="2088">
                <a:solidFill>
                  <a:srgbClr val="FFFFFF"/>
                </a:solidFill>
              </a:rPr>
              <a:t>«L’accordo raggiunto a seguito della convenzione produce gli effetti e tiene luogo dei provvedimenti giudiziali che definiscono […] i procedimenti di separazione personale, di cessazione degli effetti civili del matrimonio, di scioglimento del matrimonio e di modifica delle condizioni di separazione o di divorzio». </a:t>
            </a:r>
            <a:endParaRPr sz="2088">
              <a:solidFill>
                <a:srgbClr val="FFFFFF"/>
              </a:solidFill>
            </a:endParaRPr>
          </a:p>
          <a:p>
            <a:pPr lvl="0" marL="0" indent="0" defTabSz="265175">
              <a:spcBef>
                <a:spcPts val="2000"/>
              </a:spcBef>
              <a:buSzTx/>
              <a:buNone/>
              <a:defRPr sz="1800">
                <a:solidFill>
                  <a:srgbClr val="000000"/>
                </a:solidFill>
              </a:defRPr>
            </a:pPr>
            <a:r>
              <a:rPr sz="2088">
                <a:solidFill>
                  <a:srgbClr val="FFFFFF"/>
                </a:solidFill>
              </a:rPr>
              <a:t>•	decorrenza: certificazione della data dell'accordo</a:t>
            </a:r>
            <a:endParaRPr sz="2088">
              <a:solidFill>
                <a:srgbClr val="FFFFFF"/>
              </a:solidFill>
            </a:endParaRPr>
          </a:p>
          <a:p>
            <a:pPr lvl="1" marL="0" indent="132587" defTabSz="265175">
              <a:spcBef>
                <a:spcPts val="2000"/>
              </a:spcBef>
              <a:buSzTx/>
              <a:buNone/>
              <a:defRPr sz="1800">
                <a:solidFill>
                  <a:srgbClr val="000000"/>
                </a:solidFill>
              </a:defRPr>
            </a:pPr>
            <a:r>
              <a:rPr sz="2088">
                <a:solidFill>
                  <a:srgbClr val="FFFFFF"/>
                </a:solidFill>
              </a:rPr>
              <a:t>o	discrasia rispetto alle procedure giurisdizionali: data di annotazione della sentenza neiu registri dello s.c.</a:t>
            </a:r>
            <a:endParaRPr sz="2088">
              <a:solidFill>
                <a:srgbClr val="FFFFFF"/>
              </a:solidFill>
            </a:endParaRPr>
          </a:p>
          <a:p>
            <a:pPr lvl="0" marL="0" indent="0" defTabSz="265175">
              <a:spcBef>
                <a:spcPts val="2000"/>
              </a:spcBef>
              <a:buSzTx/>
              <a:buNone/>
              <a:defRPr sz="1800">
                <a:solidFill>
                  <a:srgbClr val="000000"/>
                </a:solidFill>
              </a:defRPr>
            </a:pPr>
            <a:r>
              <a:rPr sz="2088">
                <a:solidFill>
                  <a:srgbClr val="FFFFFF"/>
                </a:solidFill>
              </a:rPr>
              <a:t>•	«l’avvocato della parte» deve trasmettere all’ufficiale dello stato civile del Comune ove era stato trascritto il matrimonio «copia, autenticata dallo stesso, dell’accordo munito delle certificazioni di cui all’art. 5» entro il termine di «dieci giorni», pena la sanzione pecuniaria (€ 2.000-10.000)</a:t>
            </a:r>
            <a:endParaRPr sz="2088">
              <a:solidFill>
                <a:srgbClr val="FFFFFF"/>
              </a:solidFill>
            </a:endParaRPr>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2.jpeg"/></Relationships>

</file>

<file path=ppt/theme/_rels/theme2.xml.rels><?xml version="1.0" encoding="UTF-8" standalone="yes"?><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xmlns:r="http://schemas.openxmlformats.org/officeDocument/2006/relationships" name="Chalkboard">
  <a:themeElements>
    <a:clrScheme name="Chalkboard">
      <a:dk1>
        <a:srgbClr val="BC00FF"/>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Chalkboard">
  <a:themeElements>
    <a:clrScheme name="Chalkboard">
      <a:dk1>
        <a:srgbClr val="000000"/>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