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media/image2.jpeg" ContentType="image/jpeg"/>
  <Override PartName="/ppt/theme/theme2.xml" ContentType="application/vnd.openxmlformats-officedocument.them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Lst>
  <p:sldSz cx="13004800" cy="9753600"/>
  <p:notesSz cx="6858000" cy="9144000"/>
  <p:defaultTextStyle>
    <a:lvl1pPr algn="ctr" defTabSz="457200">
      <a:defRPr sz="4200">
        <a:solidFill>
          <a:srgbClr val="FFFFFF"/>
        </a:solidFill>
        <a:latin typeface="+mn-lt"/>
        <a:ea typeface="+mn-ea"/>
        <a:cs typeface="+mn-cs"/>
        <a:sym typeface="Chalkduster"/>
      </a:defRPr>
    </a:lvl1pPr>
    <a:lvl2pPr indent="228600" algn="ctr" defTabSz="457200">
      <a:defRPr sz="4200">
        <a:solidFill>
          <a:srgbClr val="FFFFFF"/>
        </a:solidFill>
        <a:latin typeface="+mn-lt"/>
        <a:ea typeface="+mn-ea"/>
        <a:cs typeface="+mn-cs"/>
        <a:sym typeface="Chalkduster"/>
      </a:defRPr>
    </a:lvl2pPr>
    <a:lvl3pPr indent="457200" algn="ctr" defTabSz="457200">
      <a:defRPr sz="4200">
        <a:solidFill>
          <a:srgbClr val="FFFFFF"/>
        </a:solidFill>
        <a:latin typeface="+mn-lt"/>
        <a:ea typeface="+mn-ea"/>
        <a:cs typeface="+mn-cs"/>
        <a:sym typeface="Chalkduster"/>
      </a:defRPr>
    </a:lvl3pPr>
    <a:lvl4pPr indent="685800" algn="ctr" defTabSz="457200">
      <a:defRPr sz="4200">
        <a:solidFill>
          <a:srgbClr val="FFFFFF"/>
        </a:solidFill>
        <a:latin typeface="+mn-lt"/>
        <a:ea typeface="+mn-ea"/>
        <a:cs typeface="+mn-cs"/>
        <a:sym typeface="Chalkduster"/>
      </a:defRPr>
    </a:lvl4pPr>
    <a:lvl5pPr indent="914400" algn="ctr" defTabSz="457200">
      <a:defRPr sz="4200">
        <a:solidFill>
          <a:srgbClr val="FFFFFF"/>
        </a:solidFill>
        <a:latin typeface="+mn-lt"/>
        <a:ea typeface="+mn-ea"/>
        <a:cs typeface="+mn-cs"/>
        <a:sym typeface="Chalkduster"/>
      </a:defRPr>
    </a:lvl5pPr>
    <a:lvl6pPr indent="1143000" algn="ctr" defTabSz="457200">
      <a:defRPr sz="4200">
        <a:solidFill>
          <a:srgbClr val="FFFFFF"/>
        </a:solidFill>
        <a:latin typeface="+mn-lt"/>
        <a:ea typeface="+mn-ea"/>
        <a:cs typeface="+mn-cs"/>
        <a:sym typeface="Chalkduster"/>
      </a:defRPr>
    </a:lvl6pPr>
    <a:lvl7pPr indent="1371600" algn="ctr" defTabSz="457200">
      <a:defRPr sz="4200">
        <a:solidFill>
          <a:srgbClr val="FFFFFF"/>
        </a:solidFill>
        <a:latin typeface="+mn-lt"/>
        <a:ea typeface="+mn-ea"/>
        <a:cs typeface="+mn-cs"/>
        <a:sym typeface="Chalkduster"/>
      </a:defRPr>
    </a:lvl7pPr>
    <a:lvl8pPr indent="1600200" algn="ctr" defTabSz="457200">
      <a:defRPr sz="4200">
        <a:solidFill>
          <a:srgbClr val="FFFFFF"/>
        </a:solidFill>
        <a:latin typeface="+mn-lt"/>
        <a:ea typeface="+mn-ea"/>
        <a:cs typeface="+mn-cs"/>
        <a:sym typeface="Chalkduster"/>
      </a:defRPr>
    </a:lvl8pPr>
    <a:lvl9pPr indent="1828800" algn="ctr" defTabSz="457200">
      <a:defRPr sz="4200">
        <a:solidFill>
          <a:srgbClr val="FFFFFF"/>
        </a:solidFill>
        <a:latin typeface="+mn-lt"/>
        <a:ea typeface="+mn-ea"/>
        <a:cs typeface="+mn-cs"/>
        <a:sym typeface="Chalkduster"/>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noFill/>
        </a:fill>
      </a:tcStyle>
    </a:wholeTbl>
    <a:band2H>
      <a:tcTxStyle b="def" i="def"/>
      <a:tcStyle>
        <a:tcBdr/>
        <a:fill>
          <a:solidFill>
            <a:srgbClr val="000000">
              <a:alpha val="25000"/>
            </a:srgbClr>
          </a:solidFill>
        </a:fill>
      </a:tcStyle>
    </a:band2H>
    <a:firstCol>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879BBB"/>
          </a:solidFill>
        </a:fill>
      </a:tcStyle>
    </a:firstCol>
    <a:la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254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noFill/>
        </a:fill>
      </a:tcStyle>
    </a:lastRow>
    <a:fir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879BBB"/>
          </a:solidFill>
        </a:fill>
      </a:tcStyle>
    </a:firstRow>
  </a:tblStyle>
  <a:tblStyle styleId="{C7B018BB-80A7-4F77-B60F-C8B233D01FF8}" styleName="">
    <a:tblBg/>
    <a:wholeTbl>
      <a:tcTxStyle b="off" i="off">
        <a:fontRef idx="minor">
          <a:srgbClr val="FFFFFF"/>
        </a:fontRef>
        <a:srgbClr val="FFFFFF"/>
      </a:tcTxStyle>
      <a:tcStyle>
        <a:tcBdr>
          <a:left>
            <a:ln w="12700" cap="flat">
              <a:solidFill>
                <a:srgbClr val="FFFFFF"/>
              </a:solidFill>
              <a:custDash>
                <a:ds d="200000" sp="200000"/>
              </a:custDash>
              <a:miter lim="400000"/>
            </a:ln>
          </a:left>
          <a:right>
            <a:ln w="12700" cap="flat">
              <a:solidFill>
                <a:srgbClr val="FFFFFF"/>
              </a:solidFill>
              <a:custDash>
                <a:ds d="200000" sp="200000"/>
              </a:custDash>
              <a:miter lim="400000"/>
            </a:ln>
          </a:right>
          <a:top>
            <a:ln w="12700" cap="flat">
              <a:solidFill>
                <a:srgbClr val="FFFFFF"/>
              </a:solidFill>
              <a:custDash>
                <a:ds d="200000" sp="200000"/>
              </a:custDash>
              <a:miter lim="400000"/>
            </a:ln>
          </a:top>
          <a:bottom>
            <a:ln w="12700" cap="flat">
              <a:solidFill>
                <a:srgbClr val="FFFFFF"/>
              </a:solidFill>
              <a:custDash>
                <a:ds d="200000" sp="200000"/>
              </a:custDash>
              <a:miter lim="400000"/>
            </a:ln>
          </a:bottom>
          <a:insideH>
            <a:ln w="12700" cap="flat">
              <a:solidFill>
                <a:srgbClr val="FFFFFF"/>
              </a:solidFill>
              <a:custDash>
                <a:ds d="200000" sp="200000"/>
              </a:custDash>
              <a:miter lim="400000"/>
            </a:ln>
          </a:insideH>
          <a:insideV>
            <a:ln w="12700" cap="flat">
              <a:solidFill>
                <a:srgbClr val="FFFFFF"/>
              </a:solidFill>
              <a:custDash>
                <a:ds d="200000" sp="200000"/>
              </a:custDash>
              <a:miter lim="400000"/>
            </a:ln>
          </a:insideV>
        </a:tcBdr>
        <a:fill>
          <a:noFill/>
        </a:fill>
      </a:tcStyle>
    </a:wholeTbl>
    <a:band2H>
      <a:tcTxStyle b="def" i="def"/>
      <a:tcStyle>
        <a:tcBdr/>
        <a:fill>
          <a:solidFill>
            <a:srgbClr val="FFFFFF">
              <a:alpha val="15000"/>
            </a:srgbClr>
          </a:solidFill>
        </a:fill>
      </a:tcStyle>
    </a:band2H>
    <a:firstCo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44B13F">
              <a:alpha val="9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00882B"/>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0078BC"/>
          </a:solidFill>
        </a:fill>
      </a:tcStyle>
    </a:firstRow>
  </a:tblStyle>
  <a:tblStyle styleId="{EEE7283C-3CF3-47DC-8721-378D4A62B228}" styleName="">
    <a:tblBg/>
    <a:wholeTbl>
      <a:tcTxStyle b="off" i="off">
        <a:fontRef idx="minor">
          <a:srgbClr val="FFFFFF"/>
        </a:fontRef>
        <a:srgbClr val="FFFFFF"/>
      </a:tcTxStyle>
      <a:tcStyle>
        <a:tcBdr>
          <a:left>
            <a:ln w="25400" cap="flat">
              <a:solidFill>
                <a:srgbClr val="FFFFFF">
                  <a:alpha val="75000"/>
                </a:srgbClr>
              </a:solidFill>
              <a:custDash>
                <a:ds d="200000" sp="200000"/>
              </a:custDash>
              <a:miter lim="400000"/>
            </a:ln>
          </a:left>
          <a:right>
            <a:ln w="25400" cap="flat">
              <a:solidFill>
                <a:srgbClr val="FFFFFF">
                  <a:alpha val="75000"/>
                </a:srgbClr>
              </a:solidFill>
              <a:custDash>
                <a:ds d="200000" sp="200000"/>
              </a:custDash>
              <a:miter lim="400000"/>
            </a:ln>
          </a:right>
          <a:top>
            <a:ln w="25400" cap="flat">
              <a:solidFill>
                <a:srgbClr val="FFFFFF">
                  <a:alpha val="75000"/>
                </a:srgbClr>
              </a:solidFill>
              <a:custDash>
                <a:ds d="200000" sp="200000"/>
              </a:custDash>
              <a:miter lim="400000"/>
            </a:ln>
          </a:top>
          <a:bottom>
            <a:ln w="25400" cap="flat">
              <a:solidFill>
                <a:srgbClr val="FFFFFF">
                  <a:alpha val="75000"/>
                </a:srgbClr>
              </a:solidFill>
              <a:custDash>
                <a:ds d="200000" sp="200000"/>
              </a:custDash>
              <a:miter lim="400000"/>
            </a:ln>
          </a:bottom>
          <a:insideH>
            <a:ln w="25400" cap="flat">
              <a:solidFill>
                <a:srgbClr val="FFFFFF">
                  <a:alpha val="75000"/>
                </a:srgbClr>
              </a:solidFill>
              <a:custDash>
                <a:ds d="200000" sp="200000"/>
              </a:custDash>
              <a:miter lim="400000"/>
            </a:ln>
          </a:insideH>
          <a:insideV>
            <a:ln w="25400" cap="flat">
              <a:solidFill>
                <a:srgbClr val="FFFFFF">
                  <a:alpha val="75000"/>
                </a:srgbClr>
              </a:solidFill>
              <a:custDash>
                <a:ds d="200000" sp="200000"/>
              </a:custDash>
              <a:miter lim="400000"/>
            </a:ln>
          </a:insideV>
        </a:tcBdr>
        <a:fill>
          <a:noFill/>
        </a:fill>
      </a:tcStyle>
    </a:wholeTbl>
    <a:band2H>
      <a:tcTxStyle b="def" i="def"/>
      <a:tcStyle>
        <a:tcBdr/>
        <a:fill>
          <a:solidFill>
            <a:srgbClr val="FFFFFF">
              <a:alpha val="15000"/>
            </a:srgbClr>
          </a:solidFill>
        </a:fill>
      </a:tcStyle>
    </a:band2H>
    <a:firstCol>
      <a:tcTxStyle b="off" i="off">
        <a:fontRef idx="minor">
          <a:srgbClr val="FFFFFF"/>
        </a:fontRef>
        <a:srgbClr val="FFFFFF"/>
      </a:tcTxStyle>
      <a:tcStyle>
        <a:tcBdr>
          <a:left>
            <a:ln w="12700" cap="flat">
              <a:noFill/>
              <a:miter lim="400000"/>
            </a:ln>
          </a:left>
          <a:right>
            <a:ln w="12700" cap="flat">
              <a:solidFill>
                <a:srgbClr val="FFFFFF">
                  <a:alpha val="75000"/>
                </a:srgbClr>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454545">
              <a:alpha val="41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rgbClr val="FFFFFF">
                  <a:alpha val="75000"/>
                </a:srgbClr>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Ref idx="minor">
          <a:srgbClr val="282A2F"/>
        </a:fontRef>
        <a:srgbClr val="282A2F"/>
      </a:tcTxStyle>
      <a:tcStyle>
        <a:tcBdr>
          <a:left>
            <a:ln w="12700" cap="flat">
              <a:noFill/>
              <a:miter lim="400000"/>
            </a:ln>
          </a:left>
          <a:right>
            <a:ln w="12700" cap="flat">
              <a:noFill/>
              <a:miter lim="400000"/>
            </a:ln>
          </a:right>
          <a:top>
            <a:ln w="12700" cap="flat">
              <a:noFill/>
              <a:miter lim="400000"/>
            </a:ln>
          </a:top>
          <a:bottom>
            <a:ln w="25400" cap="flat">
              <a:solidFill>
                <a:srgbClr val="FFFFFF">
                  <a:alpha val="75000"/>
                </a:srgbClr>
              </a:solidFill>
              <a:prstDash val="solid"/>
              <a:miter lim="400000"/>
            </a:ln>
          </a:bottom>
          <a:insideH>
            <a:ln w="12700" cap="flat">
              <a:noFill/>
              <a:miter lim="400000"/>
            </a:ln>
          </a:insideH>
          <a:insideV>
            <a:ln w="12700" cap="flat">
              <a:noFill/>
              <a:miter lim="400000"/>
            </a:ln>
          </a:insideV>
        </a:tcBdr>
        <a:fill>
          <a:solidFill>
            <a:srgbClr val="FFBD5C">
              <a:alpha val="82000"/>
            </a:srgbClr>
          </a:solidFill>
        </a:fill>
      </a:tcStyle>
    </a:firstRow>
  </a:tblStyle>
  <a:tblStyle styleId="{CF821DB8-F4EB-4A41-A1BA-3FCAFE7338EE}"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b="def" i="def"/>
      <a:tcStyle>
        <a:tcBdr/>
        <a:fill>
          <a:solidFill>
            <a:srgbClr val="FFFFFF">
              <a:alpha val="15000"/>
            </a:srgbClr>
          </a:solidFill>
        </a:fill>
      </a:tcStyle>
    </a:band2H>
    <a:firstCol>
      <a:tcTxStyle b="off" i="off">
        <a:fontRef idx="minor">
          <a:srgbClr val="FFFFFF"/>
        </a:fontRef>
        <a:srgbClr val="FFFFFF"/>
      </a:tcTxStyle>
      <a:tcStyle>
        <a:tcBdr>
          <a:left>
            <a:ln w="12700" cap="flat">
              <a:solidFill>
                <a:srgbClr val="CBCBCB"/>
              </a:solidFill>
              <a:prstDash val="solid"/>
              <a:miter lim="400000"/>
            </a:ln>
          </a:left>
          <a:right>
            <a:ln w="254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94B285"/>
          </a:solidFill>
        </a:fill>
      </a:tcStyle>
    </a:firstCol>
    <a:lastRow>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254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9487B7"/>
          </a:solidFill>
        </a:fill>
      </a:tcStyle>
    </a:lastRow>
    <a:firstRow>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254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7A8DB2"/>
          </a:solidFill>
        </a:fill>
      </a:tcStyle>
    </a:firstRow>
  </a:tblStyle>
  <a:tblStyle styleId="{33BA23B1-9221-436E-865A-0063620EA4FD}" styleName="">
    <a:tblBg/>
    <a:wholeTbl>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noFill/>
        </a:fill>
      </a:tcStyle>
    </a:wholeTbl>
    <a:band2H>
      <a:tcTxStyle b="def" i="def"/>
      <a:tcStyle>
        <a:tcBdr/>
        <a:fill>
          <a:solidFill>
            <a:srgbClr val="DEDEDF">
              <a:alpha val="19000"/>
            </a:srgbClr>
          </a:solidFill>
        </a:fill>
      </a:tcStyle>
    </a:band2H>
    <a:firstCol>
      <a:tcTxStyle b="off" i="off">
        <a:fontRef idx="minor">
          <a:srgbClr val="FFFFFF"/>
        </a:fontRef>
        <a:srgbClr val="FFFFFF"/>
      </a:tcTxStyle>
      <a:tcStyle>
        <a:tcBdr>
          <a:left>
            <a:ln w="25400" cap="flat">
              <a:solidFill>
                <a:srgbClr val="FFFFFF"/>
              </a:solidFill>
              <a:prstDash val="solid"/>
              <a:miter lim="400000"/>
            </a:ln>
          </a:left>
          <a:right>
            <a:ln w="12700" cap="flat">
              <a:solidFill>
                <a:srgbClr val="FFFFFF"/>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444C55">
              <a:alpha val="50000"/>
            </a:srgbClr>
          </a:solidFill>
        </a:fill>
      </a:tcStyle>
    </a:firstCol>
    <a:la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33373B">
              <a:alpha val="50000"/>
            </a:srgbClr>
          </a:solidFill>
        </a:fill>
      </a:tcStyle>
    </a:lastRow>
    <a:fir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25400" cap="flat">
              <a:solidFill>
                <a:srgbClr val="FFFFFF"/>
              </a:solidFill>
              <a:prstDash val="solid"/>
              <a:miter lim="400000"/>
            </a:ln>
          </a:top>
          <a:bottom>
            <a:ln w="12700" cap="flat">
              <a:solidFill>
                <a:srgbClr val="FFFFFF"/>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33373B">
              <a:alpha val="50000"/>
            </a:srgbClr>
          </a:solidFill>
        </a:fill>
      </a:tcStyle>
    </a:firstRow>
  </a:tblStyle>
  <a:tblStyle styleId="{2708684C-4D16-4618-839F-0558EEFCDFE6}" styleName="">
    <a:tblBg/>
    <a:wholeTbl>
      <a:tcTxStyle b="off" i="off">
        <a:fontRef idx="minor">
          <a:srgbClr val="FFFFFF"/>
        </a:fontRef>
        <a:srgbClr val="FFFFFF"/>
      </a:tcTxStyle>
      <a:tcStyle>
        <a:tcBdr>
          <a:left>
            <a:ln w="25400" cap="rnd">
              <a:solidFill>
                <a:srgbClr val="FFFFFF"/>
              </a:solidFill>
              <a:custDash>
                <a:ds d="100000" sp="200000"/>
              </a:custDash>
              <a:miter lim="400000"/>
            </a:ln>
          </a:left>
          <a:right>
            <a:ln w="25400" cap="rnd">
              <a:solidFill>
                <a:srgbClr val="FFFFFF"/>
              </a:solidFill>
              <a:custDash>
                <a:ds d="100000" sp="200000"/>
              </a:custDash>
              <a:miter lim="400000"/>
            </a:ln>
          </a:right>
          <a:top>
            <a:ln w="25400" cap="rnd">
              <a:solidFill>
                <a:srgbClr val="FFFFFF"/>
              </a:solidFill>
              <a:custDash>
                <a:ds d="100000" sp="200000"/>
              </a:custDash>
              <a:miter lim="400000"/>
            </a:ln>
          </a:top>
          <a:bottom>
            <a:ln w="25400" cap="rnd">
              <a:solidFill>
                <a:srgbClr val="FFFFFF"/>
              </a:solidFill>
              <a:custDash>
                <a:ds d="100000" sp="200000"/>
              </a:custDash>
              <a:miter lim="400000"/>
            </a:ln>
          </a:bottom>
          <a:insideH>
            <a:ln w="25400" cap="rnd">
              <a:solidFill>
                <a:srgbClr val="FFFFFF"/>
              </a:solidFill>
              <a:custDash>
                <a:ds d="100000" sp="200000"/>
              </a:custDash>
              <a:miter lim="400000"/>
            </a:ln>
          </a:insideH>
          <a:insideV>
            <a:ln w="25400" cap="rnd">
              <a:solidFill>
                <a:srgbClr val="FFFFFF"/>
              </a:solidFill>
              <a:custDash>
                <a:ds d="100000" sp="200000"/>
              </a:custDash>
              <a:miter lim="400000"/>
            </a:ln>
          </a:insideV>
        </a:tcBdr>
        <a:fill>
          <a:noFill/>
        </a:fill>
      </a:tcStyle>
    </a:wholeTbl>
    <a:band2H>
      <a:tcTxStyle b="def" i="def"/>
      <a:tcStyle>
        <a:tcBdr/>
        <a:fill>
          <a:solidFill>
            <a:srgbClr val="FFFFFF">
              <a:alpha val="15000"/>
            </a:srgbClr>
          </a:solidFill>
        </a:fill>
      </a:tcStyle>
    </a:band2H>
    <a:firstCol>
      <a:tcTxStyle b="off" i="off">
        <a:fontRef idx="minor">
          <a:srgbClr val="FFFFFF"/>
        </a:fontRef>
        <a:srgbClr val="FFFFFF"/>
      </a:tcTxStyle>
      <a:tcStyle>
        <a:tcBdr>
          <a:left>
            <a:ln w="12700" cap="flat">
              <a:noFill/>
              <a:miter lim="400000"/>
            </a:ln>
          </a:left>
          <a:right>
            <a:ln w="25400" cap="flat">
              <a:solidFill>
                <a:srgbClr val="FFFFFF"/>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rgbClr val="FFFFFF"/>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25400" cap="flat">
              <a:solidFill>
                <a:srgbClr val="FFFFFF"/>
              </a:solidFill>
              <a:prstDash val="solid"/>
              <a:miter lim="400000"/>
            </a:ln>
          </a:bottom>
          <a:insideH>
            <a:ln w="12700" cap="flat">
              <a:noFill/>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hape 29"/>
          <p:cNvSpPr/>
          <p:nvPr>
            <p:ph type="sldImg"/>
          </p:nvPr>
        </p:nvSpPr>
        <p:spPr>
          <a:xfrm>
            <a:off x="1143000" y="685800"/>
            <a:ext cx="4572000" cy="3429000"/>
          </a:xfrm>
          <a:prstGeom prst="rect">
            <a:avLst/>
          </a:prstGeom>
        </p:spPr>
        <p:txBody>
          <a:bodyPr/>
          <a:lstStyle/>
          <a:p>
            <a:pPr lvl="0"/>
          </a:p>
        </p:txBody>
      </p:sp>
      <p:sp>
        <p:nvSpPr>
          <p:cNvPr id="30" name="Shape 30"/>
          <p:cNvSpPr/>
          <p:nvPr>
            <p:ph type="body" sz="quarter" idx="1"/>
          </p:nvPr>
        </p:nvSpPr>
        <p:spPr>
          <a:xfrm>
            <a:off x="914400" y="4343400"/>
            <a:ext cx="5029200" cy="4114800"/>
          </a:xfrm>
          <a:prstGeom prst="rect">
            <a:avLst/>
          </a:prstGeom>
        </p:spPr>
        <p:txBody>
          <a:bodyPr/>
          <a:lstStyle/>
          <a:p>
            <a:pPr lvl="0"/>
          </a:p>
        </p:txBody>
      </p:sp>
    </p:spTree>
  </p:cSld>
  <p:clrMap bg1="lt1" tx1="dk1" bg2="lt2" tx2="dk2" accent1="accent1" accent2="accent2" accent3="accent3" accent4="accent4" accent5="accent5" accent6="accent6" hlink="hlink" folHlink="folHlink"/>
  <p:notesStyle>
    <a:lvl1pPr defTabSz="457200">
      <a:lnSpc>
        <a:spcPct val="117999"/>
      </a:lnSpc>
      <a:defRPr sz="2200">
        <a:latin typeface="Helvetica Neue"/>
        <a:ea typeface="Helvetica Neue"/>
        <a:cs typeface="Helvetica Neue"/>
        <a:sym typeface="Helvetica Neue"/>
      </a:defRPr>
    </a:lvl1pPr>
    <a:lvl2pPr indent="228600" defTabSz="457200">
      <a:lnSpc>
        <a:spcPct val="117999"/>
      </a:lnSpc>
      <a:defRPr sz="2200">
        <a:latin typeface="Helvetica Neue"/>
        <a:ea typeface="Helvetica Neue"/>
        <a:cs typeface="Helvetica Neue"/>
        <a:sym typeface="Helvetica Neue"/>
      </a:defRPr>
    </a:lvl2pPr>
    <a:lvl3pPr indent="457200" defTabSz="457200">
      <a:lnSpc>
        <a:spcPct val="117999"/>
      </a:lnSpc>
      <a:defRPr sz="2200">
        <a:latin typeface="Helvetica Neue"/>
        <a:ea typeface="Helvetica Neue"/>
        <a:cs typeface="Helvetica Neue"/>
        <a:sym typeface="Helvetica Neue"/>
      </a:defRPr>
    </a:lvl3pPr>
    <a:lvl4pPr indent="685800" defTabSz="457200">
      <a:lnSpc>
        <a:spcPct val="117999"/>
      </a:lnSpc>
      <a:defRPr sz="2200">
        <a:latin typeface="Helvetica Neue"/>
        <a:ea typeface="Helvetica Neue"/>
        <a:cs typeface="Helvetica Neue"/>
        <a:sym typeface="Helvetica Neue"/>
      </a:defRPr>
    </a:lvl4pPr>
    <a:lvl5pPr indent="914400" defTabSz="457200">
      <a:lnSpc>
        <a:spcPct val="117999"/>
      </a:lnSpc>
      <a:defRPr sz="2200">
        <a:latin typeface="Helvetica Neue"/>
        <a:ea typeface="Helvetica Neue"/>
        <a:cs typeface="Helvetica Neue"/>
        <a:sym typeface="Helvetica Neue"/>
      </a:defRPr>
    </a:lvl5pPr>
    <a:lvl6pPr indent="1143000" defTabSz="457200">
      <a:lnSpc>
        <a:spcPct val="117999"/>
      </a:lnSpc>
      <a:defRPr sz="2200">
        <a:latin typeface="Helvetica Neue"/>
        <a:ea typeface="Helvetica Neue"/>
        <a:cs typeface="Helvetica Neue"/>
        <a:sym typeface="Helvetica Neue"/>
      </a:defRPr>
    </a:lvl6pPr>
    <a:lvl7pPr indent="1371600" defTabSz="457200">
      <a:lnSpc>
        <a:spcPct val="117999"/>
      </a:lnSpc>
      <a:defRPr sz="2200">
        <a:latin typeface="Helvetica Neue"/>
        <a:ea typeface="Helvetica Neue"/>
        <a:cs typeface="Helvetica Neue"/>
        <a:sym typeface="Helvetica Neue"/>
      </a:defRPr>
    </a:lvl7pPr>
    <a:lvl8pPr indent="1600200" defTabSz="457200">
      <a:lnSpc>
        <a:spcPct val="117999"/>
      </a:lnSpc>
      <a:defRPr sz="2200">
        <a:latin typeface="Helvetica Neue"/>
        <a:ea typeface="Helvetica Neue"/>
        <a:cs typeface="Helvetica Neue"/>
        <a:sym typeface="Helvetica Neue"/>
      </a:defRPr>
    </a:lvl8pPr>
    <a:lvl9pPr indent="1828800" defTabSz="45720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spTree>
      <p:nvGrpSpPr>
        <p:cNvPr id="1" name=""/>
        <p:cNvGrpSpPr/>
        <p:nvPr/>
      </p:nvGrpSpPr>
      <p:grpSpPr>
        <a:xfrm>
          <a:off x="0" y="0"/>
          <a:ext cx="0" cy="0"/>
          <a:chOff x="0" y="0"/>
          <a:chExt cx="0" cy="0"/>
        </a:xfrm>
      </p:grpSpPr>
      <p:sp>
        <p:nvSpPr>
          <p:cNvPr id="5" name="Shape 5"/>
          <p:cNvSpPr/>
          <p:nvPr>
            <p:ph type="title"/>
          </p:nvPr>
        </p:nvSpPr>
        <p:spPr>
          <a:xfrm>
            <a:off x="1270000" y="2616200"/>
            <a:ext cx="10464800" cy="2540000"/>
          </a:xfrm>
          <a:prstGeom prst="rect">
            <a:avLst/>
          </a:prstGeom>
        </p:spPr>
        <p:txBody>
          <a:bodyPr anchor="b"/>
          <a:lstStyle/>
          <a:p>
            <a:pPr lvl="0">
              <a:defRPr sz="1800">
                <a:solidFill>
                  <a:srgbClr val="000000"/>
                </a:solidFill>
              </a:defRPr>
            </a:pPr>
            <a:r>
              <a:rPr sz="7200">
                <a:solidFill>
                  <a:srgbClr val="FFFFFF"/>
                </a:solidFill>
              </a:rPr>
              <a:t>Title Text</a:t>
            </a:r>
          </a:p>
        </p:txBody>
      </p:sp>
      <p:sp>
        <p:nvSpPr>
          <p:cNvPr id="6" name="Shape 6"/>
          <p:cNvSpPr/>
          <p:nvPr>
            <p:ph type="body" idx="1"/>
          </p:nvPr>
        </p:nvSpPr>
        <p:spPr>
          <a:xfrm>
            <a:off x="1270000" y="5207000"/>
            <a:ext cx="10464800" cy="1663700"/>
          </a:xfrm>
          <a:prstGeom prst="rect">
            <a:avLst/>
          </a:prstGeom>
        </p:spPr>
        <p:txBody>
          <a:bodyPr anchor="t"/>
          <a:lstStyle>
            <a:lvl1pPr marL="0" indent="0" algn="ctr">
              <a:spcBef>
                <a:spcPts val="0"/>
              </a:spcBef>
              <a:buSzTx/>
              <a:buNone/>
            </a:lvl1pPr>
            <a:lvl2pPr marL="0" indent="228600" algn="ctr">
              <a:spcBef>
                <a:spcPts val="0"/>
              </a:spcBef>
              <a:buSzTx/>
              <a:buNone/>
            </a:lvl2pPr>
            <a:lvl3pPr marL="0" indent="457200" algn="ctr">
              <a:spcBef>
                <a:spcPts val="0"/>
              </a:spcBef>
              <a:buSzTx/>
              <a:buNone/>
            </a:lvl3pPr>
            <a:lvl4pPr marL="0" indent="685800" algn="ctr">
              <a:spcBef>
                <a:spcPts val="0"/>
              </a:spcBef>
              <a:buSzTx/>
              <a:buNone/>
            </a:lvl4pPr>
            <a:lvl5pPr marL="0" indent="914400" algn="ctr">
              <a:spcBef>
                <a:spcPts val="0"/>
              </a:spcBef>
              <a:buSzTx/>
              <a:buNone/>
            </a:lvl5pPr>
          </a:lstStyle>
          <a:p>
            <a:pPr lvl="0">
              <a:defRPr sz="1800">
                <a:solidFill>
                  <a:srgbClr val="000000"/>
                </a:solidFill>
              </a:defRPr>
            </a:pPr>
            <a:r>
              <a:rPr sz="3600">
                <a:solidFill>
                  <a:srgbClr val="FFFFFF"/>
                </a:solidFill>
              </a:rPr>
              <a:t>Body Level One</a:t>
            </a:r>
            <a:endParaRPr sz="3600">
              <a:solidFill>
                <a:srgbClr val="FFFFFF"/>
              </a:solidFill>
            </a:endParaRPr>
          </a:p>
          <a:p>
            <a:pPr lvl="1">
              <a:defRPr sz="1800">
                <a:solidFill>
                  <a:srgbClr val="000000"/>
                </a:solidFill>
              </a:defRPr>
            </a:pPr>
            <a:r>
              <a:rPr sz="3600">
                <a:solidFill>
                  <a:srgbClr val="FFFFFF"/>
                </a:solidFill>
              </a:rPr>
              <a:t>Body Level Two</a:t>
            </a:r>
            <a:endParaRPr sz="3600">
              <a:solidFill>
                <a:srgbClr val="FFFFFF"/>
              </a:solidFill>
            </a:endParaRPr>
          </a:p>
          <a:p>
            <a:pPr lvl="2">
              <a:defRPr sz="1800">
                <a:solidFill>
                  <a:srgbClr val="000000"/>
                </a:solidFill>
              </a:defRPr>
            </a:pPr>
            <a:r>
              <a:rPr sz="3600">
                <a:solidFill>
                  <a:srgbClr val="FFFFFF"/>
                </a:solidFill>
              </a:rPr>
              <a:t>Body Level Three</a:t>
            </a:r>
            <a:endParaRPr sz="3600">
              <a:solidFill>
                <a:srgbClr val="FFFFFF"/>
              </a:solidFill>
            </a:endParaRPr>
          </a:p>
          <a:p>
            <a:pPr lvl="3">
              <a:defRPr sz="1800">
                <a:solidFill>
                  <a:srgbClr val="000000"/>
                </a:solidFill>
              </a:defRPr>
            </a:pPr>
            <a:r>
              <a:rPr sz="3600">
                <a:solidFill>
                  <a:srgbClr val="FFFFFF"/>
                </a:solidFill>
              </a:rPr>
              <a:t>Body Level Four</a:t>
            </a:r>
            <a:endParaRPr sz="3600">
              <a:solidFill>
                <a:srgbClr val="FFFFFF"/>
              </a:solidFill>
            </a:endParaRPr>
          </a:p>
          <a:p>
            <a:pPr lvl="4">
              <a:defRPr sz="1800">
                <a:solidFill>
                  <a:srgbClr val="000000"/>
                </a:solidFill>
              </a:defRPr>
            </a:pPr>
            <a:r>
              <a:rPr sz="3600">
                <a:solidFill>
                  <a:srgbClr val="FFFFFF"/>
                </a:solidFill>
              </a:rPr>
              <a:t>Body Level Five</a:t>
            </a:r>
          </a:p>
        </p:txBody>
      </p:sp>
    </p:spTree>
  </p:cSld>
  <p:clrMapOvr>
    <a:masterClrMapping/>
  </p:clrMapOvr>
  <p:transitio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8" name="Shape 8"/>
          <p:cNvSpPr/>
          <p:nvPr>
            <p:ph type="title"/>
          </p:nvPr>
        </p:nvSpPr>
        <p:spPr>
          <a:xfrm>
            <a:off x="1181100" y="6794500"/>
            <a:ext cx="10642600" cy="1511300"/>
          </a:xfrm>
          <a:prstGeom prst="rect">
            <a:avLst/>
          </a:prstGeom>
        </p:spPr>
        <p:txBody>
          <a:bodyPr/>
          <a:lstStyle/>
          <a:p>
            <a:pPr lvl="0">
              <a:defRPr sz="1800">
                <a:solidFill>
                  <a:srgbClr val="000000"/>
                </a:solidFill>
              </a:defRPr>
            </a:pPr>
            <a:r>
              <a:rPr sz="7200">
                <a:solidFill>
                  <a:srgbClr val="FFFFFF"/>
                </a:solidFill>
              </a:rPr>
              <a:t>Title Text</a:t>
            </a:r>
          </a:p>
        </p:txBody>
      </p:sp>
      <p:sp>
        <p:nvSpPr>
          <p:cNvPr id="9" name="Shape 9"/>
          <p:cNvSpPr/>
          <p:nvPr>
            <p:ph type="body" idx="1"/>
          </p:nvPr>
        </p:nvSpPr>
        <p:spPr>
          <a:xfrm>
            <a:off x="1181100" y="8382000"/>
            <a:ext cx="10642600" cy="939800"/>
          </a:xfrm>
          <a:prstGeom prst="rect">
            <a:avLst/>
          </a:prstGeom>
        </p:spPr>
        <p:txBody>
          <a:bodyPr anchor="t"/>
          <a:lstStyle>
            <a:lvl1pPr marL="0" indent="0" algn="ctr">
              <a:spcBef>
                <a:spcPts val="0"/>
              </a:spcBef>
              <a:buSzTx/>
              <a:buNone/>
            </a:lvl1pPr>
            <a:lvl2pPr marL="0" indent="228600" algn="ctr">
              <a:spcBef>
                <a:spcPts val="0"/>
              </a:spcBef>
              <a:buSzTx/>
              <a:buNone/>
            </a:lvl2pPr>
            <a:lvl3pPr marL="0" indent="457200" algn="ctr">
              <a:spcBef>
                <a:spcPts val="0"/>
              </a:spcBef>
              <a:buSzTx/>
              <a:buNone/>
            </a:lvl3pPr>
            <a:lvl4pPr marL="0" indent="685800" algn="ctr">
              <a:spcBef>
                <a:spcPts val="0"/>
              </a:spcBef>
              <a:buSzTx/>
              <a:buNone/>
            </a:lvl4pPr>
            <a:lvl5pPr marL="0" indent="914400" algn="ctr">
              <a:spcBef>
                <a:spcPts val="0"/>
              </a:spcBef>
              <a:buSzTx/>
              <a:buNone/>
            </a:lvl5pPr>
          </a:lstStyle>
          <a:p>
            <a:pPr lvl="0">
              <a:defRPr sz="1800">
                <a:solidFill>
                  <a:srgbClr val="000000"/>
                </a:solidFill>
              </a:defRPr>
            </a:pPr>
            <a:r>
              <a:rPr sz="3600">
                <a:solidFill>
                  <a:srgbClr val="FFFFFF"/>
                </a:solidFill>
              </a:rPr>
              <a:t>Body Level One</a:t>
            </a:r>
            <a:endParaRPr sz="3600">
              <a:solidFill>
                <a:srgbClr val="FFFFFF"/>
              </a:solidFill>
            </a:endParaRPr>
          </a:p>
          <a:p>
            <a:pPr lvl="1">
              <a:defRPr sz="1800">
                <a:solidFill>
                  <a:srgbClr val="000000"/>
                </a:solidFill>
              </a:defRPr>
            </a:pPr>
            <a:r>
              <a:rPr sz="3600">
                <a:solidFill>
                  <a:srgbClr val="FFFFFF"/>
                </a:solidFill>
              </a:rPr>
              <a:t>Body Level Two</a:t>
            </a:r>
            <a:endParaRPr sz="3600">
              <a:solidFill>
                <a:srgbClr val="FFFFFF"/>
              </a:solidFill>
            </a:endParaRPr>
          </a:p>
          <a:p>
            <a:pPr lvl="2">
              <a:defRPr sz="1800">
                <a:solidFill>
                  <a:srgbClr val="000000"/>
                </a:solidFill>
              </a:defRPr>
            </a:pPr>
            <a:r>
              <a:rPr sz="3600">
                <a:solidFill>
                  <a:srgbClr val="FFFFFF"/>
                </a:solidFill>
              </a:rPr>
              <a:t>Body Level Three</a:t>
            </a:r>
            <a:endParaRPr sz="3600">
              <a:solidFill>
                <a:srgbClr val="FFFFFF"/>
              </a:solidFill>
            </a:endParaRPr>
          </a:p>
          <a:p>
            <a:pPr lvl="3">
              <a:defRPr sz="1800">
                <a:solidFill>
                  <a:srgbClr val="000000"/>
                </a:solidFill>
              </a:defRPr>
            </a:pPr>
            <a:r>
              <a:rPr sz="3600">
                <a:solidFill>
                  <a:srgbClr val="FFFFFF"/>
                </a:solidFill>
              </a:rPr>
              <a:t>Body Level Four</a:t>
            </a:r>
            <a:endParaRPr sz="3600">
              <a:solidFill>
                <a:srgbClr val="FFFFFF"/>
              </a:solidFill>
            </a:endParaRPr>
          </a:p>
          <a:p>
            <a:pPr lvl="4">
              <a:defRPr sz="1800">
                <a:solidFill>
                  <a:srgbClr val="000000"/>
                </a:solidFill>
              </a:defRPr>
            </a:pPr>
            <a:r>
              <a:rPr sz="3600">
                <a:solidFill>
                  <a:srgbClr val="FFFFFF"/>
                </a:solidFill>
              </a:rPr>
              <a:t>Body Level Five</a:t>
            </a:r>
          </a:p>
        </p:txBody>
      </p:sp>
    </p:spTree>
  </p:cSld>
  <p:clrMapOvr>
    <a:masterClrMapping/>
  </p:clrMapOvr>
  <p:transitio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11" name="Shape 11"/>
          <p:cNvSpPr/>
          <p:nvPr>
            <p:ph type="title"/>
          </p:nvPr>
        </p:nvSpPr>
        <p:spPr>
          <a:xfrm>
            <a:off x="1270000" y="3606800"/>
            <a:ext cx="10464800" cy="2540000"/>
          </a:xfrm>
          <a:prstGeom prst="rect">
            <a:avLst/>
          </a:prstGeom>
        </p:spPr>
        <p:txBody>
          <a:bodyPr/>
          <a:lstStyle/>
          <a:p>
            <a:pPr lvl="0">
              <a:defRPr sz="1800">
                <a:solidFill>
                  <a:srgbClr val="000000"/>
                </a:solidFill>
              </a:defRPr>
            </a:pPr>
            <a:r>
              <a:rPr sz="7200">
                <a:solidFill>
                  <a:srgbClr val="FFFFFF"/>
                </a:solidFill>
              </a:rPr>
              <a:t>Title Text</a:t>
            </a:r>
          </a:p>
        </p:txBody>
      </p:sp>
    </p:spTree>
  </p:cSld>
  <p:clrMapOvr>
    <a:masterClrMapping/>
  </p:clrMapOvr>
  <p:transitio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13" name="Shape 13"/>
          <p:cNvSpPr/>
          <p:nvPr>
            <p:ph type="title"/>
          </p:nvPr>
        </p:nvSpPr>
        <p:spPr>
          <a:xfrm>
            <a:off x="609600" y="1155700"/>
            <a:ext cx="5994400" cy="3568700"/>
          </a:xfrm>
          <a:prstGeom prst="rect">
            <a:avLst/>
          </a:prstGeom>
        </p:spPr>
        <p:txBody>
          <a:bodyPr anchor="b"/>
          <a:lstStyle>
            <a:lvl1pPr>
              <a:defRPr sz="5800"/>
            </a:lvl1pPr>
          </a:lstStyle>
          <a:p>
            <a:pPr lvl="0">
              <a:defRPr sz="1800">
                <a:solidFill>
                  <a:srgbClr val="000000"/>
                </a:solidFill>
              </a:defRPr>
            </a:pPr>
            <a:r>
              <a:rPr sz="5800">
                <a:solidFill>
                  <a:srgbClr val="FFFFFF"/>
                </a:solidFill>
              </a:rPr>
              <a:t>Title Text</a:t>
            </a:r>
          </a:p>
        </p:txBody>
      </p:sp>
      <p:sp>
        <p:nvSpPr>
          <p:cNvPr id="14" name="Shape 14"/>
          <p:cNvSpPr/>
          <p:nvPr>
            <p:ph type="body" idx="1"/>
          </p:nvPr>
        </p:nvSpPr>
        <p:spPr>
          <a:xfrm>
            <a:off x="609600" y="4762500"/>
            <a:ext cx="5994400" cy="3568700"/>
          </a:xfrm>
          <a:prstGeom prst="rect">
            <a:avLst/>
          </a:prstGeom>
        </p:spPr>
        <p:txBody>
          <a:bodyPr anchor="t"/>
          <a:lstStyle>
            <a:lvl1pPr marL="0" indent="0" algn="ctr">
              <a:spcBef>
                <a:spcPts val="0"/>
              </a:spcBef>
              <a:buSzTx/>
              <a:buNone/>
            </a:lvl1pPr>
            <a:lvl2pPr marL="0" indent="228600" algn="ctr">
              <a:spcBef>
                <a:spcPts val="0"/>
              </a:spcBef>
              <a:buSzTx/>
              <a:buNone/>
            </a:lvl2pPr>
            <a:lvl3pPr marL="0" indent="457200" algn="ctr">
              <a:spcBef>
                <a:spcPts val="0"/>
              </a:spcBef>
              <a:buSzTx/>
              <a:buNone/>
            </a:lvl3pPr>
            <a:lvl4pPr marL="0" indent="685800" algn="ctr">
              <a:spcBef>
                <a:spcPts val="0"/>
              </a:spcBef>
              <a:buSzTx/>
              <a:buNone/>
            </a:lvl4pPr>
            <a:lvl5pPr marL="0" indent="914400" algn="ctr">
              <a:spcBef>
                <a:spcPts val="0"/>
              </a:spcBef>
              <a:buSzTx/>
              <a:buNone/>
            </a:lvl5pPr>
          </a:lstStyle>
          <a:p>
            <a:pPr lvl="0">
              <a:defRPr sz="1800">
                <a:solidFill>
                  <a:srgbClr val="000000"/>
                </a:solidFill>
              </a:defRPr>
            </a:pPr>
            <a:r>
              <a:rPr sz="3600">
                <a:solidFill>
                  <a:srgbClr val="FFFFFF"/>
                </a:solidFill>
              </a:rPr>
              <a:t>Body Level One</a:t>
            </a:r>
            <a:endParaRPr sz="3600">
              <a:solidFill>
                <a:srgbClr val="FFFFFF"/>
              </a:solidFill>
            </a:endParaRPr>
          </a:p>
          <a:p>
            <a:pPr lvl="1">
              <a:defRPr sz="1800">
                <a:solidFill>
                  <a:srgbClr val="000000"/>
                </a:solidFill>
              </a:defRPr>
            </a:pPr>
            <a:r>
              <a:rPr sz="3600">
                <a:solidFill>
                  <a:srgbClr val="FFFFFF"/>
                </a:solidFill>
              </a:rPr>
              <a:t>Body Level Two</a:t>
            </a:r>
            <a:endParaRPr sz="3600">
              <a:solidFill>
                <a:srgbClr val="FFFFFF"/>
              </a:solidFill>
            </a:endParaRPr>
          </a:p>
          <a:p>
            <a:pPr lvl="2">
              <a:defRPr sz="1800">
                <a:solidFill>
                  <a:srgbClr val="000000"/>
                </a:solidFill>
              </a:defRPr>
            </a:pPr>
            <a:r>
              <a:rPr sz="3600">
                <a:solidFill>
                  <a:srgbClr val="FFFFFF"/>
                </a:solidFill>
              </a:rPr>
              <a:t>Body Level Three</a:t>
            </a:r>
            <a:endParaRPr sz="3600">
              <a:solidFill>
                <a:srgbClr val="FFFFFF"/>
              </a:solidFill>
            </a:endParaRPr>
          </a:p>
          <a:p>
            <a:pPr lvl="3">
              <a:defRPr sz="1800">
                <a:solidFill>
                  <a:srgbClr val="000000"/>
                </a:solidFill>
              </a:defRPr>
            </a:pPr>
            <a:r>
              <a:rPr sz="3600">
                <a:solidFill>
                  <a:srgbClr val="FFFFFF"/>
                </a:solidFill>
              </a:rPr>
              <a:t>Body Level Four</a:t>
            </a:r>
            <a:endParaRPr sz="3600">
              <a:solidFill>
                <a:srgbClr val="FFFFFF"/>
              </a:solidFill>
            </a:endParaRPr>
          </a:p>
          <a:p>
            <a:pPr lvl="4">
              <a:defRPr sz="1800">
                <a:solidFill>
                  <a:srgbClr val="000000"/>
                </a:solidFill>
              </a:defRPr>
            </a:pPr>
            <a:r>
              <a:rPr sz="3600">
                <a:solidFill>
                  <a:srgbClr val="FFFFFF"/>
                </a:solidFill>
              </a:rPr>
              <a:t>Body Level Five</a:t>
            </a:r>
          </a:p>
        </p:txBody>
      </p:sp>
    </p:spTree>
  </p:cSld>
  <p:clrMapOvr>
    <a:masterClrMapping/>
  </p:clrMapOvr>
  <p:transitio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16" name="Shape 16"/>
          <p:cNvSpPr/>
          <p:nvPr>
            <p:ph type="title"/>
          </p:nvPr>
        </p:nvSpPr>
        <p:spPr>
          <a:prstGeom prst="rect">
            <a:avLst/>
          </a:prstGeom>
        </p:spPr>
        <p:txBody>
          <a:bodyPr/>
          <a:lstStyle/>
          <a:p>
            <a:pPr lvl="0">
              <a:defRPr sz="1800">
                <a:solidFill>
                  <a:srgbClr val="000000"/>
                </a:solidFill>
              </a:defRPr>
            </a:pPr>
            <a:r>
              <a:rPr sz="7200">
                <a:solidFill>
                  <a:srgbClr val="FFFFFF"/>
                </a:solidFill>
              </a:rPr>
              <a:t>Title Text</a:t>
            </a:r>
          </a:p>
        </p:txBody>
      </p:sp>
    </p:spTree>
  </p:cSld>
  <p:clrMapOvr>
    <a:masterClrMapping/>
  </p:clrMapOvr>
  <p:transitio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18" name="Shape 18"/>
          <p:cNvSpPr/>
          <p:nvPr>
            <p:ph type="title"/>
          </p:nvPr>
        </p:nvSpPr>
        <p:spPr>
          <a:prstGeom prst="rect">
            <a:avLst/>
          </a:prstGeom>
        </p:spPr>
        <p:txBody>
          <a:bodyPr/>
          <a:lstStyle/>
          <a:p>
            <a:pPr lvl="0">
              <a:defRPr sz="1800">
                <a:solidFill>
                  <a:srgbClr val="000000"/>
                </a:solidFill>
              </a:defRPr>
            </a:pPr>
            <a:r>
              <a:rPr sz="7200">
                <a:solidFill>
                  <a:srgbClr val="FFFFFF"/>
                </a:solidFill>
              </a:rPr>
              <a:t>Title Text</a:t>
            </a:r>
          </a:p>
        </p:txBody>
      </p:sp>
      <p:sp>
        <p:nvSpPr>
          <p:cNvPr id="19" name="Shape 19"/>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3600">
                <a:solidFill>
                  <a:srgbClr val="FFFFFF"/>
                </a:solidFill>
              </a:rPr>
              <a:t>Body Level One</a:t>
            </a:r>
            <a:endParaRPr sz="3600">
              <a:solidFill>
                <a:srgbClr val="FFFFFF"/>
              </a:solidFill>
            </a:endParaRPr>
          </a:p>
          <a:p>
            <a:pPr lvl="1">
              <a:defRPr sz="1800">
                <a:solidFill>
                  <a:srgbClr val="000000"/>
                </a:solidFill>
              </a:defRPr>
            </a:pPr>
            <a:r>
              <a:rPr sz="3600">
                <a:solidFill>
                  <a:srgbClr val="FFFFFF"/>
                </a:solidFill>
              </a:rPr>
              <a:t>Body Level Two</a:t>
            </a:r>
            <a:endParaRPr sz="3600">
              <a:solidFill>
                <a:srgbClr val="FFFFFF"/>
              </a:solidFill>
            </a:endParaRPr>
          </a:p>
          <a:p>
            <a:pPr lvl="2">
              <a:defRPr sz="1800">
                <a:solidFill>
                  <a:srgbClr val="000000"/>
                </a:solidFill>
              </a:defRPr>
            </a:pPr>
            <a:r>
              <a:rPr sz="3600">
                <a:solidFill>
                  <a:srgbClr val="FFFFFF"/>
                </a:solidFill>
              </a:rPr>
              <a:t>Body Level Three</a:t>
            </a:r>
            <a:endParaRPr sz="3600">
              <a:solidFill>
                <a:srgbClr val="FFFFFF"/>
              </a:solidFill>
            </a:endParaRPr>
          </a:p>
          <a:p>
            <a:pPr lvl="3">
              <a:defRPr sz="1800">
                <a:solidFill>
                  <a:srgbClr val="000000"/>
                </a:solidFill>
              </a:defRPr>
            </a:pPr>
            <a:r>
              <a:rPr sz="3600">
                <a:solidFill>
                  <a:srgbClr val="FFFFFF"/>
                </a:solidFill>
              </a:rPr>
              <a:t>Body Level Four</a:t>
            </a:r>
            <a:endParaRPr sz="3600">
              <a:solidFill>
                <a:srgbClr val="FFFFFF"/>
              </a:solidFill>
            </a:endParaRPr>
          </a:p>
          <a:p>
            <a:pPr lvl="4">
              <a:defRPr sz="1800">
                <a:solidFill>
                  <a:srgbClr val="000000"/>
                </a:solidFill>
              </a:defRPr>
            </a:pPr>
            <a:r>
              <a:rPr sz="3600">
                <a:solidFill>
                  <a:srgbClr val="FFFFFF"/>
                </a:solidFill>
              </a:rPr>
              <a:t>Body Level Five</a:t>
            </a:r>
          </a:p>
        </p:txBody>
      </p:sp>
    </p:spTree>
  </p:cSld>
  <p:clrMapOvr>
    <a:masterClrMapping/>
  </p:clrMapOvr>
  <p:transitio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21" name="Shape 21"/>
          <p:cNvSpPr/>
          <p:nvPr>
            <p:ph type="title"/>
          </p:nvPr>
        </p:nvSpPr>
        <p:spPr>
          <a:prstGeom prst="rect">
            <a:avLst/>
          </a:prstGeom>
        </p:spPr>
        <p:txBody>
          <a:bodyPr/>
          <a:lstStyle/>
          <a:p>
            <a:pPr lvl="0">
              <a:defRPr sz="1800">
                <a:solidFill>
                  <a:srgbClr val="000000"/>
                </a:solidFill>
              </a:defRPr>
            </a:pPr>
            <a:r>
              <a:rPr sz="7200">
                <a:solidFill>
                  <a:srgbClr val="FFFFFF"/>
                </a:solidFill>
              </a:rPr>
              <a:t>Title Text</a:t>
            </a:r>
          </a:p>
        </p:txBody>
      </p:sp>
      <p:sp>
        <p:nvSpPr>
          <p:cNvPr id="22" name="Shape 22"/>
          <p:cNvSpPr/>
          <p:nvPr>
            <p:ph type="body" idx="1"/>
          </p:nvPr>
        </p:nvSpPr>
        <p:spPr>
          <a:xfrm>
            <a:off x="1270000" y="2946400"/>
            <a:ext cx="5270500" cy="6096000"/>
          </a:xfrm>
          <a:prstGeom prst="rect">
            <a:avLst/>
          </a:prstGeom>
        </p:spPr>
        <p:txBody>
          <a:bodyPr/>
          <a:lstStyle>
            <a:lvl1pPr marL="482600" indent="-482600">
              <a:spcBef>
                <a:spcPts val="3200"/>
              </a:spcBef>
              <a:buFont typeface="Gill Sans"/>
              <a:buBlip>
                <a:blip r:embed="rId2"/>
              </a:buBlip>
              <a:defRPr sz="3200"/>
            </a:lvl1pPr>
            <a:lvl2pPr marL="965200" indent="-482600">
              <a:spcBef>
                <a:spcPts val="3200"/>
              </a:spcBef>
              <a:buFont typeface="Gill Sans"/>
              <a:buBlip>
                <a:blip r:embed="rId2"/>
              </a:buBlip>
              <a:defRPr sz="3200"/>
            </a:lvl2pPr>
            <a:lvl3pPr marL="1447800" indent="-482600">
              <a:spcBef>
                <a:spcPts val="3200"/>
              </a:spcBef>
              <a:buFont typeface="Gill Sans"/>
              <a:buBlip>
                <a:blip r:embed="rId2"/>
              </a:buBlip>
              <a:defRPr sz="3200"/>
            </a:lvl3pPr>
            <a:lvl4pPr marL="1930400" indent="-482600">
              <a:spcBef>
                <a:spcPts val="3200"/>
              </a:spcBef>
              <a:buFont typeface="Gill Sans"/>
              <a:buBlip>
                <a:blip r:embed="rId2"/>
              </a:buBlip>
              <a:defRPr sz="3200"/>
            </a:lvl4pPr>
            <a:lvl5pPr marL="2413000" indent="-482600">
              <a:spcBef>
                <a:spcPts val="3200"/>
              </a:spcBef>
              <a:buFont typeface="Gill Sans"/>
              <a:buBlip>
                <a:blip r:embed="rId2"/>
              </a:buBlip>
              <a:defRPr sz="3200"/>
            </a:lvl5pPr>
          </a:lstStyle>
          <a:p>
            <a:pPr lvl="0">
              <a:defRPr sz="1800">
                <a:solidFill>
                  <a:srgbClr val="000000"/>
                </a:solidFill>
              </a:defRPr>
            </a:pPr>
            <a:r>
              <a:rPr sz="3200">
                <a:solidFill>
                  <a:srgbClr val="FFFFFF"/>
                </a:solidFill>
              </a:rPr>
              <a:t>Body Level One</a:t>
            </a:r>
            <a:endParaRPr sz="3200">
              <a:solidFill>
                <a:srgbClr val="FFFFFF"/>
              </a:solidFill>
            </a:endParaRPr>
          </a:p>
          <a:p>
            <a:pPr lvl="1">
              <a:defRPr sz="1800">
                <a:solidFill>
                  <a:srgbClr val="000000"/>
                </a:solidFill>
              </a:defRPr>
            </a:pPr>
            <a:r>
              <a:rPr sz="3200">
                <a:solidFill>
                  <a:srgbClr val="FFFFFF"/>
                </a:solidFill>
              </a:rPr>
              <a:t>Body Level Two</a:t>
            </a:r>
            <a:endParaRPr sz="3200">
              <a:solidFill>
                <a:srgbClr val="FFFFFF"/>
              </a:solidFill>
            </a:endParaRPr>
          </a:p>
          <a:p>
            <a:pPr lvl="2">
              <a:defRPr sz="1800">
                <a:solidFill>
                  <a:srgbClr val="000000"/>
                </a:solidFill>
              </a:defRPr>
            </a:pPr>
            <a:r>
              <a:rPr sz="3200">
                <a:solidFill>
                  <a:srgbClr val="FFFFFF"/>
                </a:solidFill>
              </a:rPr>
              <a:t>Body Level Three</a:t>
            </a:r>
            <a:endParaRPr sz="3200">
              <a:solidFill>
                <a:srgbClr val="FFFFFF"/>
              </a:solidFill>
            </a:endParaRPr>
          </a:p>
          <a:p>
            <a:pPr lvl="3">
              <a:defRPr sz="1800">
                <a:solidFill>
                  <a:srgbClr val="000000"/>
                </a:solidFill>
              </a:defRPr>
            </a:pPr>
            <a:r>
              <a:rPr sz="3200">
                <a:solidFill>
                  <a:srgbClr val="FFFFFF"/>
                </a:solidFill>
              </a:rPr>
              <a:t>Body Level Four</a:t>
            </a:r>
            <a:endParaRPr sz="3200">
              <a:solidFill>
                <a:srgbClr val="FFFFFF"/>
              </a:solidFill>
            </a:endParaRPr>
          </a:p>
          <a:p>
            <a:pPr lvl="4">
              <a:defRPr sz="1800">
                <a:solidFill>
                  <a:srgbClr val="000000"/>
                </a:solidFill>
              </a:defRPr>
            </a:pPr>
            <a:r>
              <a:rPr sz="3200">
                <a:solidFill>
                  <a:srgbClr val="FFFFFF"/>
                </a:solidFill>
              </a:rPr>
              <a:t>Body Level Five</a:t>
            </a:r>
          </a:p>
        </p:txBody>
      </p:sp>
    </p:spTree>
  </p:cSld>
  <p:clrMapOvr>
    <a:masterClrMapping/>
  </p:clrMapOvr>
  <p:transitio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24" name="Shape 24"/>
          <p:cNvSpPr/>
          <p:nvPr>
            <p:ph type="body" idx="1"/>
          </p:nvPr>
        </p:nvSpPr>
        <p:spPr>
          <a:xfrm>
            <a:off x="1270000" y="1066800"/>
            <a:ext cx="10464800" cy="76200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3600">
                <a:solidFill>
                  <a:srgbClr val="FFFFFF"/>
                </a:solidFill>
              </a:rPr>
              <a:t>Body Level One</a:t>
            </a:r>
            <a:endParaRPr sz="3600">
              <a:solidFill>
                <a:srgbClr val="FFFFFF"/>
              </a:solidFill>
            </a:endParaRPr>
          </a:p>
          <a:p>
            <a:pPr lvl="1">
              <a:defRPr sz="1800">
                <a:solidFill>
                  <a:srgbClr val="000000"/>
                </a:solidFill>
              </a:defRPr>
            </a:pPr>
            <a:r>
              <a:rPr sz="3600">
                <a:solidFill>
                  <a:srgbClr val="FFFFFF"/>
                </a:solidFill>
              </a:rPr>
              <a:t>Body Level Two</a:t>
            </a:r>
            <a:endParaRPr sz="3600">
              <a:solidFill>
                <a:srgbClr val="FFFFFF"/>
              </a:solidFill>
            </a:endParaRPr>
          </a:p>
          <a:p>
            <a:pPr lvl="2">
              <a:defRPr sz="1800">
                <a:solidFill>
                  <a:srgbClr val="000000"/>
                </a:solidFill>
              </a:defRPr>
            </a:pPr>
            <a:r>
              <a:rPr sz="3600">
                <a:solidFill>
                  <a:srgbClr val="FFFFFF"/>
                </a:solidFill>
              </a:rPr>
              <a:t>Body Level Three</a:t>
            </a:r>
            <a:endParaRPr sz="3600">
              <a:solidFill>
                <a:srgbClr val="FFFFFF"/>
              </a:solidFill>
            </a:endParaRPr>
          </a:p>
          <a:p>
            <a:pPr lvl="3">
              <a:defRPr sz="1800">
                <a:solidFill>
                  <a:srgbClr val="000000"/>
                </a:solidFill>
              </a:defRPr>
            </a:pPr>
            <a:r>
              <a:rPr sz="3600">
                <a:solidFill>
                  <a:srgbClr val="FFFFFF"/>
                </a:solidFill>
              </a:rPr>
              <a:t>Body Level Four</a:t>
            </a:r>
            <a:endParaRPr sz="3600">
              <a:solidFill>
                <a:srgbClr val="FFFFFF"/>
              </a:solidFill>
            </a:endParaRPr>
          </a:p>
          <a:p>
            <a:pPr lvl="4">
              <a:defRPr sz="1800">
                <a:solidFill>
                  <a:srgbClr val="000000"/>
                </a:solidFill>
              </a:defRPr>
            </a:pPr>
            <a:r>
              <a:rPr sz="3600">
                <a:solidFill>
                  <a:srgbClr val="FFFFFF"/>
                </a:solidFill>
              </a:rPr>
              <a:t>Body Level Five</a:t>
            </a:r>
          </a:p>
        </p:txBody>
      </p:sp>
    </p:spTree>
  </p:cSld>
  <p:clrMapOvr>
    <a:masterClrMapping/>
  </p:clrMapOvr>
  <p:transitio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Tree>
  </p:cSld>
  <p:clrMapOvr>
    <a:masterClrMapping/>
  </p:clrMapOvr>
  <p:transitio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Shape 2"/>
          <p:cNvSpPr/>
          <p:nvPr>
            <p:ph type="title"/>
          </p:nvPr>
        </p:nvSpPr>
        <p:spPr>
          <a:xfrm>
            <a:off x="1270000" y="203200"/>
            <a:ext cx="10464800" cy="25400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lvl="0">
              <a:defRPr sz="1800">
                <a:solidFill>
                  <a:srgbClr val="000000"/>
                </a:solidFill>
              </a:defRPr>
            </a:pPr>
            <a:r>
              <a:rPr sz="7200">
                <a:solidFill>
                  <a:srgbClr val="FFFFFF"/>
                </a:solidFill>
              </a:rPr>
              <a:t>Title Text</a:t>
            </a:r>
          </a:p>
        </p:txBody>
      </p:sp>
      <p:sp>
        <p:nvSpPr>
          <p:cNvPr id="3" name="Shape 3"/>
          <p:cNvSpPr/>
          <p:nvPr>
            <p:ph type="body" idx="1"/>
          </p:nvPr>
        </p:nvSpPr>
        <p:spPr>
          <a:xfrm>
            <a:off x="1270000" y="2768600"/>
            <a:ext cx="10464800" cy="57404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buBlip>
                <a:blip r:embed="rId3"/>
              </a:buBlip>
            </a:lvl1pPr>
            <a:lvl2pPr>
              <a:buBlip>
                <a:blip r:embed="rId3"/>
              </a:buBlip>
            </a:lvl2pPr>
            <a:lvl3pPr>
              <a:buBlip>
                <a:blip r:embed="rId3"/>
              </a:buBlip>
            </a:lvl3pPr>
            <a:lvl4pPr>
              <a:buBlip>
                <a:blip r:embed="rId3"/>
              </a:buBlip>
            </a:lvl4pPr>
            <a:lvl5pPr>
              <a:buBlip>
                <a:blip r:embed="rId3"/>
              </a:buBlip>
            </a:lvl5pPr>
          </a:lstStyle>
          <a:p>
            <a:pPr lvl="0">
              <a:defRPr sz="1800">
                <a:solidFill>
                  <a:srgbClr val="000000"/>
                </a:solidFill>
              </a:defRPr>
            </a:pPr>
            <a:r>
              <a:rPr sz="3600">
                <a:solidFill>
                  <a:srgbClr val="FFFFFF"/>
                </a:solidFill>
              </a:rPr>
              <a:t>Body Level One</a:t>
            </a:r>
            <a:endParaRPr sz="3600">
              <a:solidFill>
                <a:srgbClr val="FFFFFF"/>
              </a:solidFill>
            </a:endParaRPr>
          </a:p>
          <a:p>
            <a:pPr lvl="1">
              <a:defRPr sz="1800">
                <a:solidFill>
                  <a:srgbClr val="000000"/>
                </a:solidFill>
              </a:defRPr>
            </a:pPr>
            <a:r>
              <a:rPr sz="3600">
                <a:solidFill>
                  <a:srgbClr val="FFFFFF"/>
                </a:solidFill>
              </a:rPr>
              <a:t>Body Level Two</a:t>
            </a:r>
            <a:endParaRPr sz="3600">
              <a:solidFill>
                <a:srgbClr val="FFFFFF"/>
              </a:solidFill>
            </a:endParaRPr>
          </a:p>
          <a:p>
            <a:pPr lvl="2">
              <a:defRPr sz="1800">
                <a:solidFill>
                  <a:srgbClr val="000000"/>
                </a:solidFill>
              </a:defRPr>
            </a:pPr>
            <a:r>
              <a:rPr sz="3600">
                <a:solidFill>
                  <a:srgbClr val="FFFFFF"/>
                </a:solidFill>
              </a:rPr>
              <a:t>Body Level Three</a:t>
            </a:r>
            <a:endParaRPr sz="3600">
              <a:solidFill>
                <a:srgbClr val="FFFFFF"/>
              </a:solidFill>
            </a:endParaRPr>
          </a:p>
          <a:p>
            <a:pPr lvl="3">
              <a:defRPr sz="1800">
                <a:solidFill>
                  <a:srgbClr val="000000"/>
                </a:solidFill>
              </a:defRPr>
            </a:pPr>
            <a:r>
              <a:rPr sz="3600">
                <a:solidFill>
                  <a:srgbClr val="FFFFFF"/>
                </a:solidFill>
              </a:rPr>
              <a:t>Body Level Four</a:t>
            </a:r>
            <a:endParaRPr sz="3600">
              <a:solidFill>
                <a:srgbClr val="FFFFFF"/>
              </a:solidFill>
            </a:endParaRPr>
          </a:p>
          <a:p>
            <a:pPr lvl="4">
              <a:defRPr sz="1800">
                <a:solidFill>
                  <a:srgbClr val="000000"/>
                </a:solidFill>
              </a:defRPr>
            </a:pPr>
            <a:r>
              <a:rPr sz="3600">
                <a:solidFill>
                  <a:srgbClr val="FFFFFF"/>
                </a:solidFill>
              </a:rPr>
              <a:t>Body Level Five</a:t>
            </a:r>
          </a:p>
        </p:txBody>
      </p:sp>
    </p:spTree>
  </p:cSld>
  <p:clrMap bg1="dk1" tx1="lt1" bg2="dk2" tx2="lt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transition spd="med" advClick="1"/>
  <p:txStyles>
    <p:titleStyle>
      <a:lvl1pPr algn="ctr" defTabSz="457200">
        <a:defRPr sz="7200">
          <a:solidFill>
            <a:srgbClr val="FFFFFF"/>
          </a:solidFill>
          <a:latin typeface="+mn-lt"/>
          <a:ea typeface="+mn-ea"/>
          <a:cs typeface="+mn-cs"/>
          <a:sym typeface="Chalkduster"/>
        </a:defRPr>
      </a:lvl1pPr>
      <a:lvl2pPr indent="228600" algn="ctr" defTabSz="457200">
        <a:defRPr sz="7200">
          <a:solidFill>
            <a:srgbClr val="FFFFFF"/>
          </a:solidFill>
          <a:latin typeface="+mn-lt"/>
          <a:ea typeface="+mn-ea"/>
          <a:cs typeface="+mn-cs"/>
          <a:sym typeface="Chalkduster"/>
        </a:defRPr>
      </a:lvl2pPr>
      <a:lvl3pPr indent="457200" algn="ctr" defTabSz="457200">
        <a:defRPr sz="7200">
          <a:solidFill>
            <a:srgbClr val="FFFFFF"/>
          </a:solidFill>
          <a:latin typeface="+mn-lt"/>
          <a:ea typeface="+mn-ea"/>
          <a:cs typeface="+mn-cs"/>
          <a:sym typeface="Chalkduster"/>
        </a:defRPr>
      </a:lvl3pPr>
      <a:lvl4pPr indent="685800" algn="ctr" defTabSz="457200">
        <a:defRPr sz="7200">
          <a:solidFill>
            <a:srgbClr val="FFFFFF"/>
          </a:solidFill>
          <a:latin typeface="+mn-lt"/>
          <a:ea typeface="+mn-ea"/>
          <a:cs typeface="+mn-cs"/>
          <a:sym typeface="Chalkduster"/>
        </a:defRPr>
      </a:lvl4pPr>
      <a:lvl5pPr indent="914400" algn="ctr" defTabSz="457200">
        <a:defRPr sz="7200">
          <a:solidFill>
            <a:srgbClr val="FFFFFF"/>
          </a:solidFill>
          <a:latin typeface="+mn-lt"/>
          <a:ea typeface="+mn-ea"/>
          <a:cs typeface="+mn-cs"/>
          <a:sym typeface="Chalkduster"/>
        </a:defRPr>
      </a:lvl5pPr>
      <a:lvl6pPr indent="1143000" algn="ctr" defTabSz="457200">
        <a:defRPr sz="7200">
          <a:solidFill>
            <a:srgbClr val="FFFFFF"/>
          </a:solidFill>
          <a:latin typeface="+mn-lt"/>
          <a:ea typeface="+mn-ea"/>
          <a:cs typeface="+mn-cs"/>
          <a:sym typeface="Chalkduster"/>
        </a:defRPr>
      </a:lvl6pPr>
      <a:lvl7pPr indent="1371600" algn="ctr" defTabSz="457200">
        <a:defRPr sz="7200">
          <a:solidFill>
            <a:srgbClr val="FFFFFF"/>
          </a:solidFill>
          <a:latin typeface="+mn-lt"/>
          <a:ea typeface="+mn-ea"/>
          <a:cs typeface="+mn-cs"/>
          <a:sym typeface="Chalkduster"/>
        </a:defRPr>
      </a:lvl7pPr>
      <a:lvl8pPr indent="1600200" algn="ctr" defTabSz="457200">
        <a:defRPr sz="7200">
          <a:solidFill>
            <a:srgbClr val="FFFFFF"/>
          </a:solidFill>
          <a:latin typeface="+mn-lt"/>
          <a:ea typeface="+mn-ea"/>
          <a:cs typeface="+mn-cs"/>
          <a:sym typeface="Chalkduster"/>
        </a:defRPr>
      </a:lvl8pPr>
      <a:lvl9pPr indent="1828800" algn="ctr" defTabSz="457200">
        <a:defRPr sz="7200">
          <a:solidFill>
            <a:srgbClr val="FFFFFF"/>
          </a:solidFill>
          <a:latin typeface="+mn-lt"/>
          <a:ea typeface="+mn-ea"/>
          <a:cs typeface="+mn-cs"/>
          <a:sym typeface="Chalkduster"/>
        </a:defRPr>
      </a:lvl9pPr>
    </p:titleStyle>
    <p:bodyStyle>
      <a:lvl1pPr marL="571500" indent="-571500" defTabSz="457200">
        <a:spcBef>
          <a:spcPts val="3600"/>
        </a:spcBef>
        <a:buSzPct val="43000"/>
        <a:buBlip>
          <a:blip r:embed="rId3"/>
        </a:buBlip>
        <a:defRPr sz="3600">
          <a:solidFill>
            <a:srgbClr val="FFFFFF"/>
          </a:solidFill>
          <a:latin typeface="+mn-lt"/>
          <a:ea typeface="+mn-ea"/>
          <a:cs typeface="+mn-cs"/>
          <a:sym typeface="Chalkduster"/>
        </a:defRPr>
      </a:lvl1pPr>
      <a:lvl2pPr marL="1143000" indent="-571500" defTabSz="457200">
        <a:spcBef>
          <a:spcPts val="3600"/>
        </a:spcBef>
        <a:buSzPct val="43000"/>
        <a:buBlip>
          <a:blip r:embed="rId3"/>
        </a:buBlip>
        <a:defRPr sz="3600">
          <a:solidFill>
            <a:srgbClr val="FFFFFF"/>
          </a:solidFill>
          <a:latin typeface="+mn-lt"/>
          <a:ea typeface="+mn-ea"/>
          <a:cs typeface="+mn-cs"/>
          <a:sym typeface="Chalkduster"/>
        </a:defRPr>
      </a:lvl2pPr>
      <a:lvl3pPr marL="1714500" indent="-571500" defTabSz="457200">
        <a:spcBef>
          <a:spcPts val="3600"/>
        </a:spcBef>
        <a:buSzPct val="43000"/>
        <a:buBlip>
          <a:blip r:embed="rId3"/>
        </a:buBlip>
        <a:defRPr sz="3600">
          <a:solidFill>
            <a:srgbClr val="FFFFFF"/>
          </a:solidFill>
          <a:latin typeface="+mn-lt"/>
          <a:ea typeface="+mn-ea"/>
          <a:cs typeface="+mn-cs"/>
          <a:sym typeface="Chalkduster"/>
        </a:defRPr>
      </a:lvl3pPr>
      <a:lvl4pPr marL="2286000" indent="-571500" defTabSz="457200">
        <a:spcBef>
          <a:spcPts val="3600"/>
        </a:spcBef>
        <a:buSzPct val="43000"/>
        <a:buBlip>
          <a:blip r:embed="rId3"/>
        </a:buBlip>
        <a:defRPr sz="3600">
          <a:solidFill>
            <a:srgbClr val="FFFFFF"/>
          </a:solidFill>
          <a:latin typeface="+mn-lt"/>
          <a:ea typeface="+mn-ea"/>
          <a:cs typeface="+mn-cs"/>
          <a:sym typeface="Chalkduster"/>
        </a:defRPr>
      </a:lvl4pPr>
      <a:lvl5pPr marL="2857500" indent="-571500" defTabSz="457200">
        <a:spcBef>
          <a:spcPts val="3600"/>
        </a:spcBef>
        <a:buSzPct val="43000"/>
        <a:buBlip>
          <a:blip r:embed="rId3"/>
        </a:buBlip>
        <a:defRPr sz="3600">
          <a:solidFill>
            <a:srgbClr val="FFFFFF"/>
          </a:solidFill>
          <a:latin typeface="+mn-lt"/>
          <a:ea typeface="+mn-ea"/>
          <a:cs typeface="+mn-cs"/>
          <a:sym typeface="Chalkduster"/>
        </a:defRPr>
      </a:lvl5pPr>
      <a:lvl6pPr marL="3429000" indent="-571500" defTabSz="457200">
        <a:spcBef>
          <a:spcPts val="3600"/>
        </a:spcBef>
        <a:buSzPct val="43000"/>
        <a:buBlip>
          <a:blip r:embed="rId3"/>
        </a:buBlip>
        <a:defRPr sz="3600">
          <a:solidFill>
            <a:srgbClr val="FFFFFF"/>
          </a:solidFill>
          <a:latin typeface="+mn-lt"/>
          <a:ea typeface="+mn-ea"/>
          <a:cs typeface="+mn-cs"/>
          <a:sym typeface="Chalkduster"/>
        </a:defRPr>
      </a:lvl6pPr>
      <a:lvl7pPr marL="4000500" indent="-571500" defTabSz="457200">
        <a:spcBef>
          <a:spcPts val="3600"/>
        </a:spcBef>
        <a:buSzPct val="43000"/>
        <a:buBlip>
          <a:blip r:embed="rId3"/>
        </a:buBlip>
        <a:defRPr sz="3600">
          <a:solidFill>
            <a:srgbClr val="FFFFFF"/>
          </a:solidFill>
          <a:latin typeface="+mn-lt"/>
          <a:ea typeface="+mn-ea"/>
          <a:cs typeface="+mn-cs"/>
          <a:sym typeface="Chalkduster"/>
        </a:defRPr>
      </a:lvl7pPr>
      <a:lvl8pPr marL="4572000" indent="-571500" defTabSz="457200">
        <a:spcBef>
          <a:spcPts val="3600"/>
        </a:spcBef>
        <a:buSzPct val="43000"/>
        <a:buBlip>
          <a:blip r:embed="rId3"/>
        </a:buBlip>
        <a:defRPr sz="3600">
          <a:solidFill>
            <a:srgbClr val="FFFFFF"/>
          </a:solidFill>
          <a:latin typeface="+mn-lt"/>
          <a:ea typeface="+mn-ea"/>
          <a:cs typeface="+mn-cs"/>
          <a:sym typeface="Chalkduster"/>
        </a:defRPr>
      </a:lvl8pPr>
      <a:lvl9pPr marL="5143500" indent="-571500" defTabSz="457200">
        <a:spcBef>
          <a:spcPts val="3600"/>
        </a:spcBef>
        <a:buSzPct val="43000"/>
        <a:buBlip>
          <a:blip r:embed="rId3"/>
        </a:buBlip>
        <a:defRPr sz="3600">
          <a:solidFill>
            <a:srgbClr val="FFFFFF"/>
          </a:solidFill>
          <a:latin typeface="+mn-lt"/>
          <a:ea typeface="+mn-ea"/>
          <a:cs typeface="+mn-cs"/>
          <a:sym typeface="Chalkduster"/>
        </a:defRPr>
      </a:lvl9pPr>
    </p:bodyStyle>
    <p:otherStyle>
      <a:lvl1pPr algn="ctr" defTabSz="457200">
        <a:defRPr>
          <a:solidFill>
            <a:schemeClr val="tx1"/>
          </a:solidFill>
          <a:latin typeface="+mn-lt"/>
          <a:ea typeface="+mn-ea"/>
          <a:cs typeface="+mn-cs"/>
          <a:sym typeface="Chalkduster"/>
        </a:defRPr>
      </a:lvl1pPr>
      <a:lvl2pPr indent="228600" algn="ctr" defTabSz="457200">
        <a:defRPr>
          <a:solidFill>
            <a:schemeClr val="tx1"/>
          </a:solidFill>
          <a:latin typeface="+mn-lt"/>
          <a:ea typeface="+mn-ea"/>
          <a:cs typeface="+mn-cs"/>
          <a:sym typeface="Chalkduster"/>
        </a:defRPr>
      </a:lvl2pPr>
      <a:lvl3pPr indent="457200" algn="ctr" defTabSz="457200">
        <a:defRPr>
          <a:solidFill>
            <a:schemeClr val="tx1"/>
          </a:solidFill>
          <a:latin typeface="+mn-lt"/>
          <a:ea typeface="+mn-ea"/>
          <a:cs typeface="+mn-cs"/>
          <a:sym typeface="Chalkduster"/>
        </a:defRPr>
      </a:lvl3pPr>
      <a:lvl4pPr indent="685800" algn="ctr" defTabSz="457200">
        <a:defRPr>
          <a:solidFill>
            <a:schemeClr val="tx1"/>
          </a:solidFill>
          <a:latin typeface="+mn-lt"/>
          <a:ea typeface="+mn-ea"/>
          <a:cs typeface="+mn-cs"/>
          <a:sym typeface="Chalkduster"/>
        </a:defRPr>
      </a:lvl4pPr>
      <a:lvl5pPr indent="914400" algn="ctr" defTabSz="457200">
        <a:defRPr>
          <a:solidFill>
            <a:schemeClr val="tx1"/>
          </a:solidFill>
          <a:latin typeface="+mn-lt"/>
          <a:ea typeface="+mn-ea"/>
          <a:cs typeface="+mn-cs"/>
          <a:sym typeface="Chalkduster"/>
        </a:defRPr>
      </a:lvl5pPr>
      <a:lvl6pPr indent="1143000" algn="ctr" defTabSz="457200">
        <a:defRPr>
          <a:solidFill>
            <a:schemeClr val="tx1"/>
          </a:solidFill>
          <a:latin typeface="+mn-lt"/>
          <a:ea typeface="+mn-ea"/>
          <a:cs typeface="+mn-cs"/>
          <a:sym typeface="Chalkduster"/>
        </a:defRPr>
      </a:lvl6pPr>
      <a:lvl7pPr indent="1371600" algn="ctr" defTabSz="457200">
        <a:defRPr>
          <a:solidFill>
            <a:schemeClr val="tx1"/>
          </a:solidFill>
          <a:latin typeface="+mn-lt"/>
          <a:ea typeface="+mn-ea"/>
          <a:cs typeface="+mn-cs"/>
          <a:sym typeface="Chalkduster"/>
        </a:defRPr>
      </a:lvl7pPr>
      <a:lvl8pPr indent="1600200" algn="ctr" defTabSz="457200">
        <a:defRPr>
          <a:solidFill>
            <a:schemeClr val="tx1"/>
          </a:solidFill>
          <a:latin typeface="+mn-lt"/>
          <a:ea typeface="+mn-ea"/>
          <a:cs typeface="+mn-cs"/>
          <a:sym typeface="Chalkduster"/>
        </a:defRPr>
      </a:lvl8pPr>
      <a:lvl9pPr indent="1828800" algn="ctr" defTabSz="457200">
        <a:defRPr>
          <a:solidFill>
            <a:schemeClr val="tx1"/>
          </a:solidFill>
          <a:latin typeface="+mn-lt"/>
          <a:ea typeface="+mn-ea"/>
          <a:cs typeface="+mn-cs"/>
          <a:sym typeface="Chalkduster"/>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 Id="rId3" Type="http://schemas.openxmlformats.org/officeDocument/2006/relationships/image" Target="../media/image2.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2" name="Shape 32"/>
          <p:cNvSpPr/>
          <p:nvPr>
            <p:ph type="body" idx="1"/>
          </p:nvPr>
        </p:nvSpPr>
        <p:spPr>
          <a:xfrm>
            <a:off x="403621" y="374501"/>
            <a:ext cx="12197558" cy="8312299"/>
          </a:xfrm>
          <a:prstGeom prst="rect">
            <a:avLst/>
          </a:prstGeom>
        </p:spPr>
        <p:txBody>
          <a:bodyPr/>
          <a:lstStyle/>
          <a:p>
            <a:pPr lvl="0" marL="0" indent="0">
              <a:buSzTx/>
              <a:buNone/>
              <a:defRPr sz="1800">
                <a:solidFill>
                  <a:srgbClr val="000000"/>
                </a:solidFill>
              </a:defRPr>
            </a:pPr>
            <a:r>
              <a:rPr sz="3600">
                <a:solidFill>
                  <a:srgbClr val="FFFFFF"/>
                </a:solidFill>
              </a:rPr>
              <a:t>Limiti del diritto di proprietà: atti emulativi </a:t>
            </a:r>
            <a:endParaRPr sz="3600">
              <a:solidFill>
                <a:srgbClr val="FFFFFF"/>
              </a:solidFill>
            </a:endParaRPr>
          </a:p>
          <a:p>
            <a:pPr lvl="0" marL="0" indent="0">
              <a:buSzTx/>
              <a:buNone/>
              <a:defRPr sz="1800">
                <a:solidFill>
                  <a:srgbClr val="000000"/>
                </a:solidFill>
              </a:defRPr>
            </a:pPr>
            <a:r>
              <a:rPr sz="3600">
                <a:solidFill>
                  <a:srgbClr val="FFFFFF"/>
                </a:solidFill>
              </a:rPr>
              <a:t>art. 833: atti «i quali non abbiano altro scopo che quello di nuocere o recare molestia ad altri» </a:t>
            </a:r>
            <a:endParaRPr sz="3600">
              <a:solidFill>
                <a:srgbClr val="FFFFFF"/>
              </a:solidFill>
            </a:endParaRPr>
          </a:p>
          <a:p>
            <a:pPr lvl="0" marL="0" indent="0">
              <a:buSzTx/>
              <a:buNone/>
              <a:defRPr sz="1800">
                <a:solidFill>
                  <a:srgbClr val="000000"/>
                </a:solidFill>
              </a:defRPr>
            </a:pPr>
            <a:r>
              <a:rPr sz="3600">
                <a:solidFill>
                  <a:srgbClr val="FFFFFF"/>
                </a:solidFill>
              </a:rPr>
              <a:t>• A pianta alberi molto alti sul proprio confine, al solo scopo di impedire la vista a B </a:t>
            </a:r>
            <a:endParaRPr sz="3600">
              <a:solidFill>
                <a:srgbClr val="FFFFFF"/>
              </a:solidFill>
            </a:endParaRPr>
          </a:p>
          <a:p>
            <a:pPr lvl="0" marL="0" indent="0">
              <a:buSzTx/>
              <a:buNone/>
              <a:defRPr sz="1800">
                <a:solidFill>
                  <a:srgbClr val="000000"/>
                </a:solidFill>
              </a:defRPr>
            </a:pPr>
            <a:r>
              <a:rPr sz="3600">
                <a:solidFill>
                  <a:srgbClr val="FFFFFF"/>
                </a:solidFill>
              </a:rPr>
              <a:t>• Applicazione marginale: G. richiede il dolo specifico (animus nocendi) ed esclusivo </a:t>
            </a:r>
          </a:p>
        </p:txBody>
      </p:sp>
    </p:spTree>
  </p:cSld>
  <p:clrMapOvr>
    <a:masterClrMapping/>
  </p:clrMapOvr>
  <p:transitio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4" name="Shape 34"/>
          <p:cNvSpPr/>
          <p:nvPr>
            <p:ph type="body" idx="1"/>
          </p:nvPr>
        </p:nvSpPr>
        <p:spPr>
          <a:xfrm>
            <a:off x="290413" y="231378"/>
            <a:ext cx="12550478" cy="9462642"/>
          </a:xfrm>
          <a:prstGeom prst="rect">
            <a:avLst/>
          </a:prstGeom>
        </p:spPr>
        <p:txBody>
          <a:bodyPr/>
          <a:lstStyle/>
          <a:p>
            <a:pPr lvl="0" marL="0" indent="0" defTabSz="201168">
              <a:spcBef>
                <a:spcPts val="1500"/>
              </a:spcBef>
              <a:buSzTx/>
              <a:buNone/>
              <a:defRPr sz="1800">
                <a:solidFill>
                  <a:srgbClr val="000000"/>
                </a:solidFill>
              </a:defRPr>
            </a:pPr>
            <a:r>
              <a:rPr sz="3564">
                <a:solidFill>
                  <a:srgbClr val="FFFFFF"/>
                </a:solidFill>
              </a:rPr>
              <a:t>I limiti del diritto di proprietà</a:t>
            </a:r>
            <a:endParaRPr sz="3564">
              <a:solidFill>
                <a:srgbClr val="FFFFFF"/>
              </a:solidFill>
            </a:endParaRPr>
          </a:p>
          <a:p>
            <a:pPr lvl="0" marL="0" indent="0" defTabSz="201168">
              <a:spcBef>
                <a:spcPts val="1500"/>
              </a:spcBef>
              <a:buSzTx/>
              <a:buNone/>
              <a:defRPr sz="1800">
                <a:solidFill>
                  <a:srgbClr val="000000"/>
                </a:solidFill>
              </a:defRPr>
            </a:pPr>
            <a:r>
              <a:rPr sz="2552">
                <a:solidFill>
                  <a:srgbClr val="FFFFFF"/>
                </a:solidFill>
              </a:rPr>
              <a:t>Proprietà fondiaria: L III, T II, C III (artt. 840-921) </a:t>
            </a:r>
            <a:endParaRPr sz="2552">
              <a:solidFill>
                <a:srgbClr val="FFFFFF"/>
              </a:solidFill>
            </a:endParaRPr>
          </a:p>
          <a:p>
            <a:pPr lvl="0" marL="0" indent="0" defTabSz="201168">
              <a:spcBef>
                <a:spcPts val="1500"/>
              </a:spcBef>
              <a:buSzTx/>
              <a:buNone/>
              <a:defRPr sz="1800">
                <a:solidFill>
                  <a:srgbClr val="000000"/>
                </a:solidFill>
              </a:defRPr>
            </a:pPr>
            <a:r>
              <a:rPr sz="2552">
                <a:solidFill>
                  <a:srgbClr val="FFFFFF"/>
                </a:solidFill>
              </a:rPr>
              <a:t>		•  Destinazione agricola: 846-848 </a:t>
            </a:r>
            <a:endParaRPr sz="2552">
              <a:solidFill>
                <a:srgbClr val="FFFFFF"/>
              </a:solidFill>
            </a:endParaRPr>
          </a:p>
          <a:p>
            <a:pPr lvl="0" marL="0" indent="0" defTabSz="201168">
              <a:spcBef>
                <a:spcPts val="1500"/>
              </a:spcBef>
              <a:buSzTx/>
              <a:buNone/>
              <a:defRPr sz="1800">
                <a:solidFill>
                  <a:srgbClr val="000000"/>
                </a:solidFill>
              </a:defRPr>
            </a:pPr>
            <a:r>
              <a:rPr sz="2552">
                <a:solidFill>
                  <a:srgbClr val="FFFFFF"/>
                </a:solidFill>
              </a:rPr>
              <a:t>		•  Destinazione edilizia: artt. 869-908  </a:t>
            </a:r>
            <a:br>
              <a:rPr sz="2552">
                <a:solidFill>
                  <a:srgbClr val="FFFFFF"/>
                </a:solidFill>
              </a:rPr>
            </a:br>
            <a:endParaRPr sz="2552">
              <a:solidFill>
                <a:srgbClr val="FFFFFF"/>
              </a:solidFill>
            </a:endParaRPr>
          </a:p>
          <a:p>
            <a:pPr lvl="0" marL="0" indent="0" defTabSz="201168">
              <a:spcBef>
                <a:spcPts val="1500"/>
              </a:spcBef>
              <a:buSzTx/>
              <a:buNone/>
              <a:defRPr sz="1800">
                <a:solidFill>
                  <a:srgbClr val="000000"/>
                </a:solidFill>
              </a:defRPr>
            </a:pPr>
            <a:r>
              <a:rPr sz="2552">
                <a:solidFill>
                  <a:srgbClr val="FFFFFF"/>
                </a:solidFill>
              </a:rPr>
              <a:t>• art. 845: «regole particolari per il conseguimento di scopi di pubblico interesse nei casi previsti dalle leggi speciali e dalle disposizioni contenute nelle sezioni seguenti» </a:t>
            </a:r>
            <a:endParaRPr sz="2552">
              <a:solidFill>
                <a:srgbClr val="FFFFFF"/>
              </a:solidFill>
            </a:endParaRPr>
          </a:p>
          <a:p>
            <a:pPr lvl="0" marL="0" indent="0" defTabSz="201168">
              <a:spcBef>
                <a:spcPts val="1500"/>
              </a:spcBef>
              <a:buSzTx/>
              <a:buNone/>
              <a:defRPr sz="1800">
                <a:solidFill>
                  <a:srgbClr val="000000"/>
                </a:solidFill>
              </a:defRPr>
            </a:pPr>
            <a:r>
              <a:rPr sz="2552">
                <a:solidFill>
                  <a:srgbClr val="FFFFFF"/>
                </a:solidFill>
              </a:rPr>
              <a:t>• art. 44 Cost. (e 42/2 Cost.): “obblighi e vincoli” allo scopo “di conseguire il razionale sfruttamento del suolo e di stabilire equi rapporti sociali” 􏰁 leggi di riforma fondiaria (1950)</a:t>
            </a:r>
            <a:endParaRPr sz="2552">
              <a:solidFill>
                <a:srgbClr val="FFFFFF"/>
              </a:solidFill>
            </a:endParaRPr>
          </a:p>
          <a:p>
            <a:pPr lvl="0" marL="251459" indent="-251459" defTabSz="201168">
              <a:spcBef>
                <a:spcPts val="1500"/>
              </a:spcBef>
              <a:buBlip>
                <a:blip r:embed="rId2"/>
              </a:buBlip>
              <a:defRPr sz="1800">
                <a:solidFill>
                  <a:srgbClr val="000000"/>
                </a:solidFill>
              </a:defRPr>
            </a:pPr>
            <a:r>
              <a:rPr sz="2552">
                <a:solidFill>
                  <a:srgbClr val="FFFFFF"/>
                </a:solidFill>
              </a:rPr>
              <a:t>leggi sull’edilizia economica e popolare </a:t>
            </a:r>
            <a:endParaRPr sz="2552">
              <a:solidFill>
                <a:srgbClr val="FFFFFF"/>
              </a:solidFill>
            </a:endParaRPr>
          </a:p>
          <a:p>
            <a:pPr lvl="0" marL="0" indent="0" defTabSz="201168">
              <a:spcBef>
                <a:spcPts val="1500"/>
              </a:spcBef>
              <a:buSzTx/>
              <a:buNone/>
              <a:defRPr sz="1800">
                <a:solidFill>
                  <a:srgbClr val="000000"/>
                </a:solidFill>
              </a:defRPr>
            </a:pPr>
            <a:r>
              <a:rPr sz="2552">
                <a:solidFill>
                  <a:srgbClr val="FFFFFF"/>
                </a:solidFill>
              </a:rPr>
              <a:t>Prelazioni legali: affittuari di fondi commerciali o agricoli</a:t>
            </a:r>
            <a:endParaRPr sz="2552">
              <a:solidFill>
                <a:srgbClr val="FFFFFF"/>
              </a:solidFill>
            </a:endParaRPr>
          </a:p>
          <a:p>
            <a:pPr lvl="0" marL="0" indent="0" defTabSz="201168">
              <a:spcBef>
                <a:spcPts val="1500"/>
              </a:spcBef>
              <a:buSzTx/>
              <a:buNone/>
              <a:defRPr sz="1800">
                <a:solidFill>
                  <a:srgbClr val="000000"/>
                </a:solidFill>
              </a:defRPr>
            </a:pPr>
            <a:r>
              <a:rPr sz="2552">
                <a:solidFill>
                  <a:srgbClr val="FFFFFF"/>
                </a:solidFill>
              </a:rPr>
              <a:t>Incentivi fiscali e finanziamenti: acquisto prima casa</a:t>
            </a:r>
            <a:r>
              <a:rPr sz="1584">
                <a:solidFill>
                  <a:srgbClr val="FFFFFF"/>
                </a:solidFill>
              </a:rPr>
              <a:t> </a:t>
            </a:r>
            <a:endParaRPr sz="1584">
              <a:solidFill>
                <a:srgbClr val="FFFFFF"/>
              </a:solidFill>
            </a:endParaRPr>
          </a:p>
        </p:txBody>
      </p:sp>
    </p:spTree>
  </p:cSld>
  <p:clrMapOvr>
    <a:masterClrMapping/>
  </p:clrMapOvr>
  <p:transitio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6" name="Shape 36"/>
          <p:cNvSpPr/>
          <p:nvPr>
            <p:ph type="body" idx="1"/>
          </p:nvPr>
        </p:nvSpPr>
        <p:spPr>
          <a:xfrm>
            <a:off x="373806" y="393700"/>
            <a:ext cx="12257188" cy="8764241"/>
          </a:xfrm>
          <a:prstGeom prst="rect">
            <a:avLst/>
          </a:prstGeom>
        </p:spPr>
        <p:txBody>
          <a:bodyPr/>
          <a:lstStyle/>
          <a:p>
            <a:pPr lvl="0" marL="0" indent="0" defTabSz="283463">
              <a:spcBef>
                <a:spcPts val="2200"/>
              </a:spcBef>
              <a:buSzTx/>
              <a:buNone/>
              <a:defRPr sz="1800">
                <a:solidFill>
                  <a:srgbClr val="000000"/>
                </a:solidFill>
              </a:defRPr>
            </a:pPr>
            <a:r>
              <a:rPr sz="3782">
                <a:solidFill>
                  <a:srgbClr val="FFFFFF"/>
                </a:solidFill>
              </a:rPr>
              <a:t>Limiti della proprietà: estensione </a:t>
            </a:r>
            <a:endParaRPr sz="3782">
              <a:solidFill>
                <a:srgbClr val="FFFFFF"/>
              </a:solidFill>
            </a:endParaRPr>
          </a:p>
          <a:p>
            <a:pPr lvl="0" marL="354329" indent="-354329" defTabSz="283463">
              <a:spcBef>
                <a:spcPts val="2200"/>
              </a:spcBef>
              <a:buBlip>
                <a:blip r:embed="rId2"/>
              </a:buBlip>
              <a:defRPr sz="1800">
                <a:solidFill>
                  <a:srgbClr val="000000"/>
                </a:solidFill>
              </a:defRPr>
            </a:pPr>
            <a:r>
              <a:rPr sz="2232">
                <a:solidFill>
                  <a:srgbClr val="FFFFFF"/>
                </a:solidFill>
              </a:rPr>
              <a:t>art. 840: limiti «verticali» della proprietà  </a:t>
            </a:r>
            <a:endParaRPr sz="2232">
              <a:solidFill>
                <a:srgbClr val="FFFFFF"/>
              </a:solidFill>
            </a:endParaRPr>
          </a:p>
          <a:p>
            <a:pPr lvl="1" marL="708659" indent="-354329" defTabSz="283463">
              <a:spcBef>
                <a:spcPts val="2200"/>
              </a:spcBef>
              <a:buBlip>
                <a:blip r:embed="rId2"/>
              </a:buBlip>
              <a:defRPr sz="1800">
                <a:solidFill>
                  <a:srgbClr val="000000"/>
                </a:solidFill>
              </a:defRPr>
            </a:pPr>
            <a:r>
              <a:rPr sz="2232">
                <a:solidFill>
                  <a:srgbClr val="FFFFFF"/>
                </a:solidFill>
              </a:rPr>
              <a:t>Cfr. art. 440 c. c. del 1865 «chi ha la proprietà del suolo ha pur quella dello spazio sovrastante e di tutto ciò che si trova sopra e sotto la superficie».  </a:t>
            </a:r>
            <a:endParaRPr sz="2232">
              <a:solidFill>
                <a:srgbClr val="FFFFFF"/>
              </a:solidFill>
            </a:endParaRPr>
          </a:p>
          <a:p>
            <a:pPr lvl="0" marL="354329" indent="-354329" defTabSz="283463">
              <a:spcBef>
                <a:spcPts val="2200"/>
              </a:spcBef>
              <a:buBlip>
                <a:blip r:embed="rId2"/>
              </a:buBlip>
              <a:defRPr sz="1800">
                <a:solidFill>
                  <a:srgbClr val="000000"/>
                </a:solidFill>
              </a:defRPr>
            </a:pPr>
            <a:r>
              <a:rPr sz="2232">
                <a:solidFill>
                  <a:srgbClr val="FFFFFF"/>
                </a:solidFill>
              </a:rPr>
              <a:t>≠ art. 840/1 </a:t>
            </a:r>
            <a:endParaRPr sz="2232">
              <a:solidFill>
                <a:srgbClr val="FFFFFF"/>
              </a:solidFill>
            </a:endParaRPr>
          </a:p>
          <a:p>
            <a:pPr lvl="1" marL="708659" indent="-354329" defTabSz="283463">
              <a:spcBef>
                <a:spcPts val="2200"/>
              </a:spcBef>
              <a:buBlip>
                <a:blip r:embed="rId2"/>
              </a:buBlip>
              <a:defRPr sz="1800">
                <a:solidFill>
                  <a:srgbClr val="000000"/>
                </a:solidFill>
              </a:defRPr>
            </a:pPr>
            <a:r>
              <a:rPr sz="2232">
                <a:solidFill>
                  <a:srgbClr val="FFFFFF"/>
                </a:solidFill>
              </a:rPr>
              <a:t>«Questa disposizione non si applica a quanto forma oggetto delle leggi sulle miniere, cave e torbiere [art. 826: patrimonio indisponibile]. Sono del pari salve le limitazioni derivanti dalle leggi sulle antichità e belle arti, sulle acque, sulle opere idrauliche e da altre leggi speciali,antichità e belle arti»</a:t>
            </a:r>
            <a:endParaRPr sz="2232">
              <a:solidFill>
                <a:srgbClr val="FFFFFF"/>
              </a:solidFill>
            </a:endParaRPr>
          </a:p>
          <a:p>
            <a:pPr lvl="0" marL="354329" indent="-354329" defTabSz="283463">
              <a:spcBef>
                <a:spcPts val="2200"/>
              </a:spcBef>
              <a:buBlip>
                <a:blip r:embed="rId2"/>
              </a:buBlip>
              <a:defRPr sz="1800">
                <a:solidFill>
                  <a:srgbClr val="000000"/>
                </a:solidFill>
              </a:defRPr>
            </a:pPr>
            <a:r>
              <a:rPr sz="2232">
                <a:solidFill>
                  <a:srgbClr val="FFFFFF"/>
                </a:solidFill>
              </a:rPr>
              <a:t>	art. 840/2: «interesse ad escluderle» </a:t>
            </a:r>
            <a:endParaRPr sz="2232">
              <a:solidFill>
                <a:srgbClr val="FFFFFF"/>
              </a:solidFill>
            </a:endParaRPr>
          </a:p>
          <a:p>
            <a:pPr lvl="1" marL="708659" indent="-354329" defTabSz="283463">
              <a:spcBef>
                <a:spcPts val="2200"/>
              </a:spcBef>
              <a:buBlip>
                <a:blip r:embed="rId2"/>
              </a:buBlip>
              <a:defRPr sz="1800">
                <a:solidFill>
                  <a:srgbClr val="000000"/>
                </a:solidFill>
              </a:defRPr>
            </a:pPr>
            <a:r>
              <a:rPr sz="2232">
                <a:solidFill>
                  <a:srgbClr val="FFFFFF"/>
                </a:solidFill>
              </a:rPr>
              <a:t>interesse: limiti dell'interesse dominicale protetto</a:t>
            </a:r>
            <a:endParaRPr sz="2232">
              <a:solidFill>
                <a:srgbClr val="FFFFFF"/>
              </a:solidFill>
            </a:endParaRPr>
          </a:p>
          <a:p>
            <a:pPr lvl="2" marL="1062989" indent="-354329" defTabSz="283463">
              <a:spcBef>
                <a:spcPts val="2200"/>
              </a:spcBef>
              <a:buBlip>
                <a:blip r:embed="rId2"/>
              </a:buBlip>
              <a:defRPr sz="1800">
                <a:solidFill>
                  <a:srgbClr val="000000"/>
                </a:solidFill>
              </a:defRPr>
            </a:pPr>
            <a:r>
              <a:rPr sz="2232">
                <a:solidFill>
                  <a:srgbClr val="FFFFFF"/>
                </a:solidFill>
              </a:rPr>
              <a:t>la tutela del proprietario è condizionata alla concretezza e attualità dell’interesse del proprietario</a:t>
            </a:r>
          </a:p>
        </p:txBody>
      </p:sp>
    </p:spTree>
  </p:cSld>
  <p:clrMapOvr>
    <a:masterClrMapping/>
  </p:clrMapOvr>
  <p:transitio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8" name="Shape 38"/>
          <p:cNvSpPr/>
          <p:nvPr>
            <p:ph type="body" idx="1"/>
          </p:nvPr>
        </p:nvSpPr>
        <p:spPr>
          <a:xfrm>
            <a:off x="323502" y="404911"/>
            <a:ext cx="12357797" cy="8943778"/>
          </a:xfrm>
          <a:prstGeom prst="rect">
            <a:avLst/>
          </a:prstGeom>
        </p:spPr>
        <p:txBody>
          <a:bodyPr/>
          <a:lstStyle/>
          <a:p>
            <a:pPr lvl="0" marL="0" indent="0">
              <a:buSzTx/>
              <a:buNone/>
              <a:defRPr sz="1800">
                <a:solidFill>
                  <a:srgbClr val="000000"/>
                </a:solidFill>
              </a:defRPr>
            </a:pPr>
            <a:r>
              <a:rPr sz="4800">
                <a:solidFill>
                  <a:srgbClr val="FFFFFF"/>
                </a:solidFill>
              </a:rPr>
              <a:t>Il diritto del proprietario di escludere i terzi</a:t>
            </a:r>
            <a:endParaRPr sz="4800">
              <a:solidFill>
                <a:srgbClr val="FFFFFF"/>
              </a:solidFill>
            </a:endParaRPr>
          </a:p>
          <a:p>
            <a:pPr lvl="0">
              <a:buBlip>
                <a:blip r:embed="rId2"/>
              </a:buBlip>
              <a:defRPr sz="1800">
                <a:solidFill>
                  <a:srgbClr val="000000"/>
                </a:solidFill>
              </a:defRPr>
            </a:pPr>
            <a:r>
              <a:rPr sz="3600">
                <a:solidFill>
                  <a:srgbClr val="FFFFFF"/>
                </a:solidFill>
              </a:rPr>
              <a:t>art. 841: esclusività e imprescrittibilità della proprietà </a:t>
            </a:r>
            <a:endParaRPr sz="3600">
              <a:solidFill>
                <a:srgbClr val="FFFFFF"/>
              </a:solidFill>
            </a:endParaRPr>
          </a:p>
          <a:p>
            <a:pPr lvl="1">
              <a:buBlip>
                <a:blip r:embed="rId2"/>
              </a:buBlip>
              <a:defRPr sz="1800">
                <a:solidFill>
                  <a:srgbClr val="000000"/>
                </a:solidFill>
              </a:defRPr>
            </a:pPr>
            <a:r>
              <a:rPr sz="3600">
                <a:solidFill>
                  <a:srgbClr val="FFFFFF"/>
                </a:solidFill>
              </a:rPr>
              <a:t> ≠ art. 841/1-2: attività venatorie  </a:t>
            </a:r>
            <a:endParaRPr sz="3600">
              <a:solidFill>
                <a:srgbClr val="FFFFFF"/>
              </a:solidFill>
            </a:endParaRPr>
          </a:p>
          <a:p>
            <a:pPr lvl="1">
              <a:buBlip>
                <a:blip r:embed="rId2"/>
              </a:buBlip>
              <a:defRPr sz="1800">
                <a:solidFill>
                  <a:srgbClr val="000000"/>
                </a:solidFill>
              </a:defRPr>
            </a:pPr>
            <a:r>
              <a:rPr sz="3600">
                <a:solidFill>
                  <a:srgbClr val="FFFFFF"/>
                </a:solidFill>
              </a:rPr>
              <a:t> ≠ art. 843 c.c.: accesso al fondo in caso di necessità </a:t>
            </a:r>
            <a:br>
              <a:rPr sz="3600">
                <a:solidFill>
                  <a:srgbClr val="FFFFFF"/>
                </a:solidFill>
              </a:rPr>
            </a:br>
            <a:r>
              <a:rPr sz="3600">
                <a:solidFill>
                  <a:srgbClr val="FFFFFF"/>
                </a:solidFill>
              </a:rPr>
              <a:t>• interpretazione razionale </a:t>
            </a:r>
          </a:p>
        </p:txBody>
      </p:sp>
    </p:spTree>
  </p:cSld>
  <p:clrMapOvr>
    <a:masterClrMapping/>
  </p:clrMapOvr>
  <p:transition spd="med" advClick="1"/>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0" name="Shape 40"/>
          <p:cNvSpPr/>
          <p:nvPr>
            <p:ph type="body" idx="1"/>
          </p:nvPr>
        </p:nvSpPr>
        <p:spPr>
          <a:xfrm>
            <a:off x="487064" y="346868"/>
            <a:ext cx="12361070" cy="9179224"/>
          </a:xfrm>
          <a:prstGeom prst="rect">
            <a:avLst/>
          </a:prstGeom>
        </p:spPr>
        <p:txBody>
          <a:bodyPr/>
          <a:lstStyle/>
          <a:p>
            <a:pPr lvl="0" marL="342900" indent="-342900" defTabSz="274320">
              <a:spcBef>
                <a:spcPts val="2100"/>
              </a:spcBef>
              <a:buBlip>
                <a:blip r:embed="rId2"/>
              </a:buBlip>
              <a:defRPr sz="1800">
                <a:solidFill>
                  <a:srgbClr val="000000"/>
                </a:solidFill>
              </a:defRPr>
            </a:pPr>
            <a:endParaRPr sz="2160">
              <a:solidFill>
                <a:srgbClr val="FFFFFF"/>
              </a:solidFill>
            </a:endParaRPr>
          </a:p>
          <a:p>
            <a:pPr lvl="0" marL="0" indent="0" defTabSz="274320">
              <a:spcBef>
                <a:spcPts val="2100"/>
              </a:spcBef>
              <a:buSzTx/>
              <a:buNone/>
              <a:defRPr sz="1800">
                <a:solidFill>
                  <a:srgbClr val="000000"/>
                </a:solidFill>
              </a:defRPr>
            </a:pPr>
            <a:r>
              <a:rPr sz="4920">
                <a:solidFill>
                  <a:srgbClr val="FFFFFF"/>
                </a:solidFill>
              </a:rPr>
              <a:t>Immissioni: art. 844</a:t>
            </a:r>
            <a:endParaRPr sz="4920">
              <a:solidFill>
                <a:srgbClr val="FFFFFF"/>
              </a:solidFill>
            </a:endParaRPr>
          </a:p>
          <a:p>
            <a:pPr lvl="0" marL="0" indent="0" defTabSz="274320">
              <a:spcBef>
                <a:spcPts val="2100"/>
              </a:spcBef>
              <a:buSzTx/>
              <a:buNone/>
              <a:defRPr sz="1800">
                <a:solidFill>
                  <a:srgbClr val="000000"/>
                </a:solidFill>
              </a:defRPr>
            </a:pPr>
            <a:r>
              <a:rPr sz="3900">
                <a:solidFill>
                  <a:srgbClr val="FFFFFF"/>
                </a:solidFill>
              </a:rPr>
              <a:t>usi incompatibili di fondi limitrofi </a:t>
            </a:r>
            <a:endParaRPr sz="3900">
              <a:solidFill>
                <a:srgbClr val="FFFFFF"/>
              </a:solidFill>
            </a:endParaRPr>
          </a:p>
          <a:p>
            <a:pPr lvl="1" marL="0" indent="137160" defTabSz="274320">
              <a:spcBef>
                <a:spcPts val="2100"/>
              </a:spcBef>
              <a:buSzTx/>
              <a:buNone/>
              <a:defRPr sz="1800">
                <a:solidFill>
                  <a:srgbClr val="000000"/>
                </a:solidFill>
              </a:defRPr>
            </a:pPr>
            <a:r>
              <a:rPr sz="2160">
                <a:solidFill>
                  <a:srgbClr val="FFFFFF"/>
                </a:solidFill>
              </a:rPr>
              <a:t>caratteri dell’immissione </a:t>
            </a:r>
            <a:endParaRPr sz="2160">
              <a:solidFill>
                <a:srgbClr val="FFFFFF"/>
              </a:solidFill>
            </a:endParaRPr>
          </a:p>
          <a:p>
            <a:pPr lvl="0" marL="0" indent="0" defTabSz="274320">
              <a:spcBef>
                <a:spcPts val="2100"/>
              </a:spcBef>
              <a:buSzTx/>
              <a:buNone/>
              <a:defRPr sz="1800">
                <a:solidFill>
                  <a:srgbClr val="000000"/>
                </a:solidFill>
              </a:defRPr>
            </a:pPr>
            <a:r>
              <a:rPr sz="2160">
                <a:solidFill>
                  <a:srgbClr val="FFFFFF"/>
                </a:solidFill>
              </a:rPr>
              <a:t>		•  materiale </a:t>
            </a:r>
            <a:endParaRPr sz="2160">
              <a:solidFill>
                <a:srgbClr val="FFFFFF"/>
              </a:solidFill>
            </a:endParaRPr>
          </a:p>
          <a:p>
            <a:pPr lvl="0" marL="0" indent="0" defTabSz="274320">
              <a:spcBef>
                <a:spcPts val="2100"/>
              </a:spcBef>
              <a:buSzTx/>
              <a:buNone/>
              <a:defRPr sz="1800">
                <a:solidFill>
                  <a:srgbClr val="000000"/>
                </a:solidFill>
              </a:defRPr>
            </a:pPr>
            <a:r>
              <a:rPr sz="2160">
                <a:solidFill>
                  <a:srgbClr val="FFFFFF"/>
                </a:solidFill>
              </a:rPr>
              <a:t>		•  indiretta o mediata («propagazioni») </a:t>
            </a:r>
            <a:endParaRPr sz="2160">
              <a:solidFill>
                <a:srgbClr val="FFFFFF"/>
              </a:solidFill>
            </a:endParaRPr>
          </a:p>
          <a:p>
            <a:pPr lvl="0" marL="0" indent="0" defTabSz="274320">
              <a:spcBef>
                <a:spcPts val="2100"/>
              </a:spcBef>
              <a:buSzTx/>
              <a:buNone/>
              <a:defRPr sz="1800">
                <a:solidFill>
                  <a:srgbClr val="000000"/>
                </a:solidFill>
              </a:defRPr>
            </a:pPr>
            <a:r>
              <a:rPr sz="2160">
                <a:solidFill>
                  <a:srgbClr val="FFFFFF"/>
                </a:solidFill>
              </a:rPr>
              <a:t>		•  continuata o periodica</a:t>
            </a:r>
            <a:endParaRPr sz="2160">
              <a:solidFill>
                <a:srgbClr val="FFFFFF"/>
              </a:solidFill>
            </a:endParaRPr>
          </a:p>
          <a:p>
            <a:pPr lvl="7" marL="0" indent="960120" defTabSz="274320">
              <a:spcBef>
                <a:spcPts val="2100"/>
              </a:spcBef>
              <a:buSzTx/>
              <a:buNone/>
              <a:defRPr sz="1800">
                <a:solidFill>
                  <a:srgbClr val="000000"/>
                </a:solidFill>
              </a:defRPr>
            </a:pPr>
            <a:r>
              <a:rPr sz="2160">
                <a:solidFill>
                  <a:srgbClr val="FFFFFF"/>
                </a:solidFill>
              </a:rPr>
              <a:t> </a:t>
            </a:r>
            <a:br>
              <a:rPr sz="2160">
                <a:solidFill>
                  <a:srgbClr val="FFFFFF"/>
                </a:solidFill>
              </a:rPr>
            </a:br>
            <a:r>
              <a:rPr sz="2160">
                <a:solidFill>
                  <a:srgbClr val="FFFFFF"/>
                </a:solidFill>
              </a:rPr>
              <a:t>«normale tollerabilità» : relativizzazione del potere del proprietario  </a:t>
            </a:r>
            <a:br>
              <a:rPr sz="2160">
                <a:solidFill>
                  <a:srgbClr val="FFFFFF"/>
                </a:solidFill>
              </a:rPr>
            </a:br>
            <a:endParaRPr sz="2160">
              <a:solidFill>
                <a:srgbClr val="FFFFFF"/>
              </a:solidFill>
            </a:endParaRPr>
          </a:p>
          <a:p>
            <a:pPr lvl="8" marL="0" indent="1097280" defTabSz="274320">
              <a:spcBef>
                <a:spcPts val="2100"/>
              </a:spcBef>
              <a:buSzTx/>
              <a:buNone/>
              <a:defRPr sz="1800">
                <a:solidFill>
                  <a:srgbClr val="000000"/>
                </a:solidFill>
              </a:defRPr>
            </a:pPr>
            <a:r>
              <a:rPr sz="2160">
                <a:solidFill>
                  <a:srgbClr val="FFFFFF"/>
                </a:solidFill>
              </a:rPr>
              <a:t>		•  condizione dei luoghi (pianificazione territoriale) </a:t>
            </a:r>
            <a:endParaRPr sz="2160">
              <a:solidFill>
                <a:srgbClr val="FFFFFF"/>
              </a:solidFill>
            </a:endParaRPr>
          </a:p>
          <a:p>
            <a:pPr lvl="8" marL="0" indent="1097280" defTabSz="274320">
              <a:spcBef>
                <a:spcPts val="2100"/>
              </a:spcBef>
              <a:buSzTx/>
              <a:buNone/>
              <a:defRPr sz="1800">
                <a:solidFill>
                  <a:srgbClr val="000000"/>
                </a:solidFill>
              </a:defRPr>
            </a:pPr>
            <a:r>
              <a:rPr sz="2160">
                <a:solidFill>
                  <a:srgbClr val="FFFFFF"/>
                </a:solidFill>
              </a:rPr>
              <a:t>		•  utilità sociale </a:t>
            </a:r>
            <a:endParaRPr sz="2160">
              <a:solidFill>
                <a:srgbClr val="FFFFFF"/>
              </a:solidFill>
            </a:endParaRPr>
          </a:p>
          <a:p>
            <a:pPr lvl="8" marL="0" indent="1097280" defTabSz="274320">
              <a:spcBef>
                <a:spcPts val="2100"/>
              </a:spcBef>
              <a:buSzTx/>
              <a:buNone/>
              <a:defRPr sz="1800">
                <a:solidFill>
                  <a:srgbClr val="000000"/>
                </a:solidFill>
              </a:defRPr>
            </a:pPr>
            <a:r>
              <a:rPr sz="2160">
                <a:solidFill>
                  <a:srgbClr val="FFFFFF"/>
                </a:solidFill>
              </a:rPr>
              <a:t>		•  priorità dell’uso </a:t>
            </a:r>
          </a:p>
        </p:txBody>
      </p:sp>
      <p:pic>
        <p:nvPicPr>
          <p:cNvPr id="41" name=""/>
          <p:cNvPicPr/>
          <p:nvPr/>
        </p:nvPicPr>
        <p:blipFill>
          <a:blip r:embed="rId3">
            <a:extLst/>
          </a:blip>
          <a:stretch>
            <a:fillRect/>
          </a:stretch>
        </p:blipFill>
        <p:spPr>
          <a:xfrm rot="5400000">
            <a:off x="4248905" y="5646449"/>
            <a:ext cx="680709" cy="405070"/>
          </a:xfrm>
          <a:prstGeom prst="rect">
            <a:avLst/>
          </a:prstGeom>
        </p:spPr>
      </p:pic>
    </p:spTree>
  </p:cSld>
  <p:clrMapOvr>
    <a:masterClrMapping/>
  </p:clrMapOvr>
  <p:transition spd="med" advClick="1"/>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4" name="Shape 44"/>
          <p:cNvSpPr/>
          <p:nvPr>
            <p:ph type="body" idx="1"/>
          </p:nvPr>
        </p:nvSpPr>
        <p:spPr>
          <a:xfrm>
            <a:off x="333474" y="341312"/>
            <a:ext cx="12496404" cy="9070975"/>
          </a:xfrm>
          <a:prstGeom prst="rect">
            <a:avLst/>
          </a:prstGeom>
        </p:spPr>
        <p:txBody>
          <a:bodyPr/>
          <a:lstStyle/>
          <a:p>
            <a:pPr lvl="0" marL="0" indent="0" defTabSz="429768">
              <a:spcBef>
                <a:spcPts val="3300"/>
              </a:spcBef>
              <a:buSzTx/>
              <a:buNone/>
              <a:defRPr sz="1800">
                <a:solidFill>
                  <a:srgbClr val="000000"/>
                </a:solidFill>
              </a:defRPr>
            </a:pPr>
            <a:r>
              <a:rPr sz="3384">
                <a:solidFill>
                  <a:srgbClr val="FFFFFF"/>
                </a:solidFill>
              </a:rPr>
              <a:t>Segue: la tutela contro le immissioni</a:t>
            </a:r>
            <a:endParaRPr sz="3384">
              <a:solidFill>
                <a:srgbClr val="FFFFFF"/>
              </a:solidFill>
            </a:endParaRPr>
          </a:p>
          <a:p>
            <a:pPr lvl="0" marL="537209" indent="-537209" defTabSz="429768">
              <a:spcBef>
                <a:spcPts val="3300"/>
              </a:spcBef>
              <a:buBlip>
                <a:blip r:embed="rId2"/>
              </a:buBlip>
              <a:defRPr sz="1800">
                <a:solidFill>
                  <a:srgbClr val="000000"/>
                </a:solidFill>
              </a:defRPr>
            </a:pPr>
            <a:r>
              <a:rPr sz="3384">
                <a:solidFill>
                  <a:srgbClr val="FFFFFF"/>
                </a:solidFill>
              </a:rPr>
              <a:t>Tutela inibitoria </a:t>
            </a:r>
            <a:endParaRPr sz="3384">
              <a:solidFill>
                <a:srgbClr val="FFFFFF"/>
              </a:solidFill>
            </a:endParaRPr>
          </a:p>
          <a:p>
            <a:pPr lvl="3" marL="0" indent="644651" defTabSz="429768">
              <a:spcBef>
                <a:spcPts val="3300"/>
              </a:spcBef>
              <a:buSzTx/>
              <a:buNone/>
              <a:defRPr sz="1800">
                <a:solidFill>
                  <a:srgbClr val="000000"/>
                </a:solidFill>
              </a:defRPr>
            </a:pPr>
            <a:r>
              <a:rPr sz="3384">
                <a:solidFill>
                  <a:srgbClr val="FFFFFF"/>
                </a:solidFill>
              </a:rPr>
              <a:t>		•  ridurre le immissioni: tollerabilità </a:t>
            </a:r>
            <a:endParaRPr sz="3384">
              <a:solidFill>
                <a:srgbClr val="FFFFFF"/>
              </a:solidFill>
            </a:endParaRPr>
          </a:p>
          <a:p>
            <a:pPr lvl="2" marL="0" indent="429768" defTabSz="429768">
              <a:spcBef>
                <a:spcPts val="3300"/>
              </a:spcBef>
              <a:buSzTx/>
              <a:buNone/>
              <a:defRPr sz="1800">
                <a:solidFill>
                  <a:srgbClr val="000000"/>
                </a:solidFill>
              </a:defRPr>
            </a:pPr>
            <a:r>
              <a:rPr sz="3384">
                <a:solidFill>
                  <a:srgbClr val="FFFFFF"/>
                </a:solidFill>
              </a:rPr>
              <a:t>		•  impedire le immissioni  </a:t>
            </a:r>
            <a:endParaRPr sz="3384">
              <a:solidFill>
                <a:srgbClr val="FFFFFF"/>
              </a:solidFill>
            </a:endParaRPr>
          </a:p>
          <a:p>
            <a:pPr lvl="0" marL="537209" indent="-537209" defTabSz="429768">
              <a:spcBef>
                <a:spcPts val="3300"/>
              </a:spcBef>
              <a:buBlip>
                <a:blip r:embed="rId2"/>
              </a:buBlip>
              <a:defRPr sz="1800">
                <a:solidFill>
                  <a:srgbClr val="000000"/>
                </a:solidFill>
              </a:defRPr>
            </a:pPr>
            <a:r>
              <a:rPr sz="3384">
                <a:solidFill>
                  <a:srgbClr val="FFFFFF"/>
                </a:solidFill>
              </a:rPr>
              <a:t> Tutela risarcitoria </a:t>
            </a:r>
            <a:endParaRPr sz="3384">
              <a:solidFill>
                <a:srgbClr val="FFFFFF"/>
              </a:solidFill>
            </a:endParaRPr>
          </a:p>
          <a:p>
            <a:pPr lvl="3" marL="2148839" indent="-537209" defTabSz="429768">
              <a:spcBef>
                <a:spcPts val="3300"/>
              </a:spcBef>
              <a:buBlip>
                <a:blip r:embed="rId2"/>
              </a:buBlip>
              <a:defRPr sz="1800">
                <a:solidFill>
                  <a:srgbClr val="000000"/>
                </a:solidFill>
              </a:defRPr>
            </a:pPr>
            <a:r>
              <a:rPr sz="3384">
                <a:solidFill>
                  <a:srgbClr val="FFFFFF"/>
                </a:solidFill>
              </a:rPr>
              <a:t> complementare </a:t>
            </a:r>
            <a:endParaRPr sz="3384">
              <a:solidFill>
                <a:srgbClr val="FFFFFF"/>
              </a:solidFill>
            </a:endParaRPr>
          </a:p>
          <a:p>
            <a:pPr lvl="3" marL="2148839" indent="-537209" defTabSz="429768">
              <a:spcBef>
                <a:spcPts val="3300"/>
              </a:spcBef>
              <a:buBlip>
                <a:blip r:embed="rId2"/>
              </a:buBlip>
              <a:defRPr sz="1800">
                <a:solidFill>
                  <a:srgbClr val="000000"/>
                </a:solidFill>
              </a:defRPr>
            </a:pPr>
            <a:r>
              <a:rPr sz="3384">
                <a:solidFill>
                  <a:srgbClr val="FFFFFF"/>
                </a:solidFill>
              </a:rPr>
              <a:t> esclusiva</a:t>
            </a:r>
            <a:endParaRPr sz="3384">
              <a:solidFill>
                <a:srgbClr val="FFFFFF"/>
              </a:solidFill>
            </a:endParaRPr>
          </a:p>
          <a:p>
            <a:pPr lvl="5" marL="3223260" indent="-537209" defTabSz="429768">
              <a:spcBef>
                <a:spcPts val="3300"/>
              </a:spcBef>
              <a:buBlip>
                <a:blip r:embed="rId2"/>
              </a:buBlip>
              <a:defRPr sz="1800">
                <a:solidFill>
                  <a:srgbClr val="000000"/>
                </a:solidFill>
              </a:defRPr>
            </a:pPr>
            <a:r>
              <a:rPr sz="3384">
                <a:solidFill>
                  <a:srgbClr val="FFFFFF"/>
                </a:solidFill>
              </a:rPr>
              <a:t>acquisto coattivo/asservimento del fondo immesso </a:t>
            </a:r>
          </a:p>
        </p:txBody>
      </p:sp>
    </p:spTree>
  </p:cSld>
  <p:clrMapOvr>
    <a:masterClrMapping/>
  </p:clrMapOvr>
  <p:transition spd="med" advClick="1"/>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6" name="Shape 46"/>
          <p:cNvSpPr/>
          <p:nvPr>
            <p:ph type="body" idx="1"/>
          </p:nvPr>
        </p:nvSpPr>
        <p:spPr>
          <a:xfrm>
            <a:off x="289867" y="133777"/>
            <a:ext cx="12425066" cy="9486046"/>
          </a:xfrm>
          <a:prstGeom prst="rect">
            <a:avLst/>
          </a:prstGeom>
        </p:spPr>
        <p:txBody>
          <a:bodyPr/>
          <a:lstStyle/>
          <a:p>
            <a:pPr lvl="0" marL="0" indent="0" defTabSz="237743">
              <a:spcBef>
                <a:spcPts val="1800"/>
              </a:spcBef>
              <a:buSzTx/>
              <a:buNone/>
              <a:defRPr sz="1800">
                <a:solidFill>
                  <a:srgbClr val="000000"/>
                </a:solidFill>
              </a:defRPr>
            </a:pPr>
            <a:r>
              <a:rPr sz="2184">
                <a:solidFill>
                  <a:srgbClr val="FFFFFF"/>
                </a:solidFill>
              </a:rPr>
              <a:t>Segue: tutela inibitoria vs tutela risarcitoria (analisi economica)</a:t>
            </a:r>
            <a:endParaRPr sz="2184">
              <a:solidFill>
                <a:srgbClr val="FFFFFF"/>
              </a:solidFill>
            </a:endParaRPr>
          </a:p>
          <a:p>
            <a:pPr lvl="0" marL="0" indent="0" defTabSz="237743">
              <a:spcBef>
                <a:spcPts val="1800"/>
              </a:spcBef>
              <a:buSzTx/>
              <a:buNone/>
              <a:defRPr sz="1800">
                <a:solidFill>
                  <a:srgbClr val="000000"/>
                </a:solidFill>
              </a:defRPr>
            </a:pPr>
            <a:r>
              <a:rPr sz="1871">
                <a:solidFill>
                  <a:srgbClr val="FFFFFF"/>
                </a:solidFill>
              </a:rPr>
              <a:t>Qual è il criterio di scelta tra inibitoria e risarcimento?  </a:t>
            </a:r>
            <a:endParaRPr sz="1871">
              <a:solidFill>
                <a:srgbClr val="FFFFFF"/>
              </a:solidFill>
            </a:endParaRPr>
          </a:p>
          <a:p>
            <a:pPr lvl="1" marL="594359" indent="-297179" defTabSz="237743">
              <a:spcBef>
                <a:spcPts val="1800"/>
              </a:spcBef>
              <a:buBlip>
                <a:blip r:embed="rId2"/>
              </a:buBlip>
              <a:defRPr sz="1800">
                <a:solidFill>
                  <a:srgbClr val="000000"/>
                </a:solidFill>
              </a:defRPr>
            </a:pPr>
            <a:r>
              <a:rPr sz="1871">
                <a:solidFill>
                  <a:srgbClr val="FFFFFF"/>
                </a:solidFill>
              </a:rPr>
              <a:t>uso “efficiente” delle norme: ridurre al minimo i costi sociali delle immissioni, senza deprimere le attività produttive</a:t>
            </a:r>
            <a:endParaRPr sz="1871">
              <a:solidFill>
                <a:srgbClr val="FFFFFF"/>
              </a:solidFill>
            </a:endParaRPr>
          </a:p>
          <a:p>
            <a:pPr lvl="0" marL="297179" indent="-297179" defTabSz="237743">
              <a:spcBef>
                <a:spcPts val="1800"/>
              </a:spcBef>
              <a:buBlip>
                <a:blip r:embed="rId2"/>
              </a:buBlip>
              <a:defRPr sz="1800">
                <a:solidFill>
                  <a:srgbClr val="000000"/>
                </a:solidFill>
              </a:defRPr>
            </a:pPr>
            <a:r>
              <a:rPr sz="1871">
                <a:solidFill>
                  <a:srgbClr val="FFFFFF"/>
                </a:solidFill>
              </a:rPr>
              <a:t>Se le voci di costo sono calcolabili con precisione, tutela inibitoria e tutela risarcitoria si equivalgono</a:t>
            </a:r>
            <a:endParaRPr sz="1871">
              <a:solidFill>
                <a:srgbClr val="FFFFFF"/>
              </a:solidFill>
            </a:endParaRPr>
          </a:p>
          <a:p>
            <a:pPr lvl="2" marL="0" indent="237743" defTabSz="237743">
              <a:spcBef>
                <a:spcPts val="1800"/>
              </a:spcBef>
              <a:buSzTx/>
              <a:buNone/>
              <a:defRPr sz="1800">
                <a:solidFill>
                  <a:srgbClr val="000000"/>
                </a:solidFill>
              </a:defRPr>
            </a:pPr>
            <a:r>
              <a:rPr sz="1871">
                <a:solidFill>
                  <a:srgbClr val="FFFFFF"/>
                </a:solidFill>
              </a:rPr>
              <a:t>* C (I) &gt; C (E)  </a:t>
            </a:r>
            <a:endParaRPr sz="1871">
              <a:solidFill>
                <a:srgbClr val="FFFFFF"/>
              </a:solidFill>
            </a:endParaRPr>
          </a:p>
          <a:p>
            <a:pPr lvl="0" marL="0" indent="0" defTabSz="237743">
              <a:spcBef>
                <a:spcPts val="1800"/>
              </a:spcBef>
              <a:buSzTx/>
              <a:buNone/>
              <a:defRPr sz="1800">
                <a:solidFill>
                  <a:srgbClr val="000000"/>
                </a:solidFill>
              </a:defRPr>
            </a:pPr>
            <a:r>
              <a:rPr sz="1871">
                <a:solidFill>
                  <a:srgbClr val="FFFFFF"/>
                </a:solidFill>
              </a:rPr>
              <a:t>In tal caso, un risarcimento calcolato in modo da trasformare la disutilità sopportata dall'immesso in un costo per l’emittente avrebbe lo stesso effetto di una misura inibitoria. Infatti l’emittente sceglierà la misura MENO COSTOSA tra i danni e la cessazione/riduzione dell’attività fino a un livello pari a quello ottenuto con misure inibitorie </a:t>
            </a:r>
            <a:endParaRPr sz="1871">
              <a:solidFill>
                <a:srgbClr val="FFFFFF"/>
              </a:solidFill>
            </a:endParaRPr>
          </a:p>
          <a:p>
            <a:pPr lvl="0" marL="297179" indent="-297179" defTabSz="237743">
              <a:spcBef>
                <a:spcPts val="1800"/>
              </a:spcBef>
              <a:buBlip>
                <a:blip r:embed="rId2"/>
              </a:buBlip>
              <a:defRPr sz="1800">
                <a:solidFill>
                  <a:srgbClr val="000000"/>
                </a:solidFill>
              </a:defRPr>
            </a:pPr>
            <a:r>
              <a:rPr sz="1871">
                <a:solidFill>
                  <a:srgbClr val="FFFFFF"/>
                </a:solidFill>
              </a:rPr>
              <a:t>Se non è possibile calcolare i costi con precisione: </a:t>
            </a:r>
            <a:endParaRPr sz="1871">
              <a:solidFill>
                <a:srgbClr val="FFFFFF"/>
              </a:solidFill>
            </a:endParaRPr>
          </a:p>
          <a:p>
            <a:pPr lvl="1" marL="594359" indent="-297179" defTabSz="237743">
              <a:spcBef>
                <a:spcPts val="1800"/>
              </a:spcBef>
              <a:buBlip>
                <a:blip r:embed="rId2"/>
              </a:buBlip>
              <a:defRPr sz="1800">
                <a:solidFill>
                  <a:srgbClr val="000000"/>
                </a:solidFill>
              </a:defRPr>
            </a:pPr>
            <a:r>
              <a:rPr sz="1871">
                <a:solidFill>
                  <a:srgbClr val="FFFFFF"/>
                </a:solidFill>
              </a:rPr>
              <a:t>la tutela inibitoria è preferibile alla tutela risarcitoria, a due condizioni: </a:t>
            </a:r>
            <a:endParaRPr sz="1871">
              <a:solidFill>
                <a:srgbClr val="FFFFFF"/>
              </a:solidFill>
            </a:endParaRPr>
          </a:p>
          <a:p>
            <a:pPr lvl="6" marL="0" indent="713231" defTabSz="237743">
              <a:spcBef>
                <a:spcPts val="1800"/>
              </a:spcBef>
              <a:buSzTx/>
              <a:buNone/>
              <a:defRPr sz="1800">
                <a:solidFill>
                  <a:srgbClr val="000000"/>
                </a:solidFill>
              </a:defRPr>
            </a:pPr>
            <a:r>
              <a:rPr sz="1871">
                <a:solidFill>
                  <a:srgbClr val="FFFFFF"/>
                </a:solidFill>
              </a:rPr>
              <a:t>1. è probabile: C(I) &gt; C(E)</a:t>
            </a:r>
            <a:br>
              <a:rPr sz="1871">
                <a:solidFill>
                  <a:srgbClr val="FFFFFF"/>
                </a:solidFill>
              </a:rPr>
            </a:br>
            <a:r>
              <a:rPr sz="1871">
                <a:solidFill>
                  <a:srgbClr val="FFFFFF"/>
                </a:solidFill>
              </a:rPr>
              <a:t>2. è incerto: C(E) &gt; Profitto netto dell’attività</a:t>
            </a:r>
            <a:endParaRPr sz="1871">
              <a:solidFill>
                <a:srgbClr val="FFFFFF"/>
              </a:solidFill>
            </a:endParaRPr>
          </a:p>
          <a:p>
            <a:pPr lvl="8" marL="0" indent="950975" defTabSz="237743">
              <a:spcBef>
                <a:spcPts val="1800"/>
              </a:spcBef>
              <a:buSzTx/>
              <a:buNone/>
              <a:defRPr sz="1800">
                <a:solidFill>
                  <a:srgbClr val="000000"/>
                </a:solidFill>
              </a:defRPr>
            </a:pPr>
            <a:r>
              <a:rPr sz="1871">
                <a:solidFill>
                  <a:srgbClr val="FFFFFF"/>
                </a:solidFill>
              </a:rPr>
              <a:t> spetta all’emittente decidere se adottare le misure imposte dal provvedimento inibitorio o cessare/ridurre l’attività</a:t>
            </a:r>
            <a:endParaRPr sz="1871">
              <a:solidFill>
                <a:srgbClr val="FFFFFF"/>
              </a:solidFill>
            </a:endParaRPr>
          </a:p>
          <a:p>
            <a:pPr lvl="1" marL="0" indent="118871" defTabSz="237743">
              <a:spcBef>
                <a:spcPts val="1800"/>
              </a:spcBef>
              <a:buSzTx/>
              <a:buNone/>
              <a:defRPr sz="1800">
                <a:solidFill>
                  <a:srgbClr val="000000"/>
                </a:solidFill>
              </a:defRPr>
            </a:pPr>
            <a:r>
              <a:rPr sz="1871">
                <a:solidFill>
                  <a:srgbClr val="FFFFFF"/>
                </a:solidFill>
              </a:rPr>
              <a:t>* C(I) = costo per l’immesso; C(E) = costo per l’emittente</a:t>
            </a:r>
          </a:p>
        </p:txBody>
      </p:sp>
    </p:spTree>
  </p:cSld>
  <p:clrMapOvr>
    <a:masterClrMapping/>
  </p:clrMapOvr>
  <p:transition spd="med" advClick="1"/>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8" name="Shape 48"/>
          <p:cNvSpPr/>
          <p:nvPr>
            <p:ph type="body" idx="1"/>
          </p:nvPr>
        </p:nvSpPr>
        <p:spPr>
          <a:xfrm>
            <a:off x="786283" y="483889"/>
            <a:ext cx="11830051" cy="8228311"/>
          </a:xfrm>
          <a:prstGeom prst="rect">
            <a:avLst/>
          </a:prstGeom>
        </p:spPr>
        <p:txBody>
          <a:bodyPr/>
          <a:lstStyle/>
          <a:p>
            <a:pPr lvl="0" marL="0" indent="0" defTabSz="269747">
              <a:spcBef>
                <a:spcPts val="2100"/>
              </a:spcBef>
              <a:buSzTx/>
              <a:buNone/>
              <a:defRPr sz="1800">
                <a:solidFill>
                  <a:srgbClr val="000000"/>
                </a:solidFill>
              </a:defRPr>
            </a:pPr>
            <a:r>
              <a:rPr sz="2124">
                <a:solidFill>
                  <a:srgbClr val="FFFFFF"/>
                </a:solidFill>
              </a:rPr>
              <a:t>La relativizzazione del diritto di proprietà nella disciplina delle immissioni </a:t>
            </a:r>
            <a:endParaRPr sz="2124">
              <a:solidFill>
                <a:srgbClr val="FFFFFF"/>
              </a:solidFill>
            </a:endParaRPr>
          </a:p>
          <a:p>
            <a:pPr lvl="0" marL="337184" indent="-337184" defTabSz="269747">
              <a:spcBef>
                <a:spcPts val="2100"/>
              </a:spcBef>
              <a:buBlip>
                <a:blip r:embed="rId2"/>
              </a:buBlip>
              <a:defRPr sz="1800">
                <a:solidFill>
                  <a:srgbClr val="000000"/>
                </a:solidFill>
              </a:defRPr>
            </a:pPr>
            <a:r>
              <a:rPr sz="2124">
                <a:solidFill>
                  <a:srgbClr val="FFFFFF"/>
                </a:solidFill>
              </a:rPr>
              <a:t>Le immissioni tollerabili sono fuori del raggio di azione dello jus excludendi. </a:t>
            </a:r>
            <a:endParaRPr sz="2124">
              <a:solidFill>
                <a:srgbClr val="FFFFFF"/>
              </a:solidFill>
            </a:endParaRPr>
          </a:p>
          <a:p>
            <a:pPr lvl="0" marL="337184" indent="-337184" defTabSz="269747">
              <a:spcBef>
                <a:spcPts val="2100"/>
              </a:spcBef>
              <a:buBlip>
                <a:blip r:embed="rId2"/>
              </a:buBlip>
              <a:defRPr sz="1800">
                <a:solidFill>
                  <a:srgbClr val="000000"/>
                </a:solidFill>
              </a:defRPr>
            </a:pPr>
            <a:r>
              <a:rPr sz="2124">
                <a:solidFill>
                  <a:srgbClr val="FFFFFF"/>
                </a:solidFill>
              </a:rPr>
              <a:t>Ma anche per le immissioni intollerabili esigenze di «contemperamento» possono imporre una degradazione della regola di proprietà a regola di responsabilità (tutela esclusivamente risarcitoria).</a:t>
            </a:r>
            <a:endParaRPr sz="2124">
              <a:solidFill>
                <a:srgbClr val="FFFFFF"/>
              </a:solidFill>
            </a:endParaRPr>
          </a:p>
          <a:p>
            <a:pPr lvl="1" marL="674369" indent="-337184" defTabSz="269747">
              <a:spcBef>
                <a:spcPts val="2100"/>
              </a:spcBef>
              <a:buBlip>
                <a:blip r:embed="rId2"/>
              </a:buBlip>
              <a:defRPr sz="1800">
                <a:solidFill>
                  <a:srgbClr val="000000"/>
                </a:solidFill>
              </a:defRPr>
            </a:pPr>
            <a:r>
              <a:rPr sz="2124">
                <a:solidFill>
                  <a:srgbClr val="FFFFFF"/>
                </a:solidFill>
              </a:rPr>
              <a:t>Il risarcimento dovuto all'immesso corrisponde all'acquisto coattivo della proprietà altrui o al suo parziale asservimento</a:t>
            </a:r>
            <a:endParaRPr sz="2124">
              <a:solidFill>
                <a:srgbClr val="FFFFFF"/>
              </a:solidFill>
            </a:endParaRPr>
          </a:p>
          <a:p>
            <a:pPr lvl="0" marL="337184" indent="-337184" defTabSz="269747">
              <a:spcBef>
                <a:spcPts val="2100"/>
              </a:spcBef>
              <a:buBlip>
                <a:blip r:embed="rId2"/>
              </a:buBlip>
              <a:defRPr sz="1800">
                <a:solidFill>
                  <a:srgbClr val="000000"/>
                </a:solidFill>
              </a:defRPr>
            </a:pPr>
            <a:r>
              <a:rPr sz="2124">
                <a:solidFill>
                  <a:srgbClr val="FFFFFF"/>
                </a:solidFill>
              </a:rPr>
              <a:t>Regole di proprietà e regole di responsabilità come vasi comunicanti in relazione all’oggetto della tutela e al contesto economico e sociale - anziché come forme di tutela assolute</a:t>
            </a:r>
            <a:endParaRPr sz="2124">
              <a:solidFill>
                <a:srgbClr val="FFFFFF"/>
              </a:solidFill>
            </a:endParaRPr>
          </a:p>
          <a:p>
            <a:pPr lvl="2" marL="1011554" indent="-337184" defTabSz="269747">
              <a:spcBef>
                <a:spcPts val="2100"/>
              </a:spcBef>
              <a:buBlip>
                <a:blip r:embed="rId2"/>
              </a:buBlip>
              <a:defRPr sz="1800">
                <a:solidFill>
                  <a:srgbClr val="000000"/>
                </a:solidFill>
              </a:defRPr>
            </a:pPr>
            <a:r>
              <a:rPr sz="2124">
                <a:solidFill>
                  <a:srgbClr val="FFFFFF"/>
                </a:solidFill>
              </a:rPr>
              <a:t>cfr. Common Law: la tutela delle immissioni è “collocata” nella responsabilità civile (Tort of nuisance)</a:t>
            </a:r>
            <a:endParaRPr sz="2124">
              <a:solidFill>
                <a:srgbClr val="FFFFFF"/>
              </a:solidFill>
            </a:endParaRPr>
          </a:p>
          <a:p>
            <a:pPr lvl="3" marL="1348739" indent="-337184" defTabSz="269747">
              <a:spcBef>
                <a:spcPts val="2100"/>
              </a:spcBef>
              <a:buBlip>
                <a:blip r:embed="rId2"/>
              </a:buBlip>
              <a:defRPr sz="1800">
                <a:solidFill>
                  <a:srgbClr val="000000"/>
                </a:solidFill>
              </a:defRPr>
            </a:pPr>
            <a:r>
              <a:rPr sz="2124">
                <a:solidFill>
                  <a:srgbClr val="FFFFFF"/>
                </a:solidFill>
              </a:rPr>
              <a:t>valutazione comparativa degli interessi (test: ragionevolezza)</a:t>
            </a:r>
          </a:p>
        </p:txBody>
      </p:sp>
    </p:spTree>
  </p:cSld>
  <p:clrMapOvr>
    <a:masterClrMapping/>
  </p:clrMapOvr>
  <p:transition spd="med" advClick="1"/>
</p:sld>
</file>

<file path=ppt/theme/_rels/theme1.xml.rels><?xml version="1.0" encoding="UTF-8" standalone="yes"?><Relationships xmlns="http://schemas.openxmlformats.org/package/2006/relationships"><Relationship Id="rId1" Type="http://schemas.openxmlformats.org/officeDocument/2006/relationships/image" Target="../media/image2.jpeg"/></Relationships>

</file>

<file path=ppt/theme/_rels/theme2.xml.rels><?xml version="1.0" encoding="UTF-8" standalone="yes"?><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xmlns:r="http://schemas.openxmlformats.org/officeDocument/2006/relationships" name="Chalkboard">
  <a:themeElements>
    <a:clrScheme name="Chalkboard">
      <a:dk1>
        <a:srgbClr val="BC00FF"/>
      </a:dk1>
      <a:lt1>
        <a:srgbClr val="FFFFFF"/>
      </a:lt1>
      <a:dk2>
        <a:srgbClr val="51504D"/>
      </a:dk2>
      <a:lt2>
        <a:srgbClr val="CBC8C2"/>
      </a:lt2>
      <a:accent1>
        <a:srgbClr val="71B0E2"/>
      </a:accent1>
      <a:accent2>
        <a:srgbClr val="A8E685"/>
      </a:accent2>
      <a:accent3>
        <a:srgbClr val="FFE181"/>
      </a:accent3>
      <a:accent4>
        <a:srgbClr val="F2A057"/>
      </a:accent4>
      <a:accent5>
        <a:srgbClr val="FF7777"/>
      </a:accent5>
      <a:accent6>
        <a:srgbClr val="D4ABEF"/>
      </a:accent6>
      <a:hlink>
        <a:srgbClr val="0000FF"/>
      </a:hlink>
      <a:folHlink>
        <a:srgbClr val="FF00FF"/>
      </a:folHlink>
    </a:clrScheme>
    <a:fontScheme name="Chalkboard">
      <a:majorFont>
        <a:latin typeface="Chalkduster"/>
        <a:ea typeface="Chalkduster"/>
        <a:cs typeface="Chalkduster"/>
      </a:majorFont>
      <a:minorFont>
        <a:latin typeface="Chalkduster"/>
        <a:ea typeface="Chalkduster"/>
        <a:cs typeface="Chalkduster"/>
      </a:minorFont>
    </a:fontScheme>
    <a:fmtScheme name="Chalkbo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63500" dist="0" dir="16200000">
              <a:srgbClr val="000000">
                <a:alpha val="50000"/>
              </a:srgbClr>
            </a:outerShdw>
          </a:effectLst>
        </a:effectStyle>
        <a:effectStyle>
          <a:effectLst>
            <a:outerShdw sx="100000" sy="100000" kx="0" ky="0" algn="b" rotWithShape="0" blurRad="63500" dist="0" dir="16200000">
              <a:srgbClr val="000000">
                <a:alpha val="50000"/>
              </a:srgbClr>
            </a:outerShdw>
          </a:effectLst>
        </a:effectStyle>
        <a:effectStyle>
          <a:effectLst>
            <a:outerShdw sx="100000" sy="100000" kx="0" ky="0" algn="b" rotWithShape="0" blurRad="63500" dist="0" dir="162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outerShdw sx="100000" sy="100000" kx="0" ky="0" algn="b" rotWithShape="0" blurRad="63500" dist="0" dir="16200000">
            <a:srgbClr val="000000">
              <a:alpha val="50000"/>
            </a:srgbClr>
          </a:outerShdw>
        </a:effectLst>
      </a:spPr>
      <a:bodyPr rot="0" spcFirstLastPara="1" vertOverflow="overflow" horzOverflow="overflow" vert="horz" wrap="square" lIns="50800" tIns="50800" rIns="50800" bIns="50800" numCol="1" spcCol="38100" rtlCol="0" anchor="ctr" upright="0">
        <a:spAutoFit/>
      </a:bodyPr>
      <a:lstStyle>
        <a:defPPr marL="0" marR="0" indent="0" algn="ctr" defTabSz="457200" rtl="0" fontAlgn="auto" latinLnBrk="1"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outerShdw sx="100000" sy="100000" kx="0" ky="0" algn="b" rotWithShape="0" blurRad="63500" dist="25400" dir="2700000">
                <a:srgbClr val="000000">
                  <a:alpha val="70000"/>
                </a:srgbClr>
              </a:outerShdw>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a:noFill/>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457200" rtl="0" fontAlgn="auto" latinLnBrk="1"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Chalkboard">
  <a:themeElements>
    <a:clrScheme name="Chalkboard">
      <a:dk1>
        <a:srgbClr val="000000"/>
      </a:dk1>
      <a:lt1>
        <a:srgbClr val="FFFFFF"/>
      </a:lt1>
      <a:dk2>
        <a:srgbClr val="51504D"/>
      </a:dk2>
      <a:lt2>
        <a:srgbClr val="CBC8C2"/>
      </a:lt2>
      <a:accent1>
        <a:srgbClr val="71B0E2"/>
      </a:accent1>
      <a:accent2>
        <a:srgbClr val="A8E685"/>
      </a:accent2>
      <a:accent3>
        <a:srgbClr val="FFE181"/>
      </a:accent3>
      <a:accent4>
        <a:srgbClr val="F2A057"/>
      </a:accent4>
      <a:accent5>
        <a:srgbClr val="FF7777"/>
      </a:accent5>
      <a:accent6>
        <a:srgbClr val="D4ABEF"/>
      </a:accent6>
      <a:hlink>
        <a:srgbClr val="0000FF"/>
      </a:hlink>
      <a:folHlink>
        <a:srgbClr val="FF00FF"/>
      </a:folHlink>
    </a:clrScheme>
    <a:fontScheme name="Chalkboard">
      <a:majorFont>
        <a:latin typeface="Chalkduster"/>
        <a:ea typeface="Chalkduster"/>
        <a:cs typeface="Chalkduster"/>
      </a:majorFont>
      <a:minorFont>
        <a:latin typeface="Chalkduster"/>
        <a:ea typeface="Chalkduster"/>
        <a:cs typeface="Chalkduster"/>
      </a:minorFont>
    </a:fontScheme>
    <a:fmtScheme name="Chalkbo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63500" dist="0" dir="16200000">
              <a:srgbClr val="000000">
                <a:alpha val="50000"/>
              </a:srgbClr>
            </a:outerShdw>
          </a:effectLst>
        </a:effectStyle>
        <a:effectStyle>
          <a:effectLst>
            <a:outerShdw sx="100000" sy="100000" kx="0" ky="0" algn="b" rotWithShape="0" blurRad="63500" dist="0" dir="16200000">
              <a:srgbClr val="000000">
                <a:alpha val="50000"/>
              </a:srgbClr>
            </a:outerShdw>
          </a:effectLst>
        </a:effectStyle>
        <a:effectStyle>
          <a:effectLst>
            <a:outerShdw sx="100000" sy="100000" kx="0" ky="0" algn="b" rotWithShape="0" blurRad="63500" dist="0" dir="162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outerShdw sx="100000" sy="100000" kx="0" ky="0" algn="b" rotWithShape="0" blurRad="63500" dist="0" dir="16200000">
            <a:srgbClr val="000000">
              <a:alpha val="50000"/>
            </a:srgbClr>
          </a:outerShdw>
        </a:effectLst>
      </a:spPr>
      <a:bodyPr rot="0" spcFirstLastPara="1" vertOverflow="overflow" horzOverflow="overflow" vert="horz" wrap="square" lIns="50800" tIns="50800" rIns="50800" bIns="50800" numCol="1" spcCol="38100" rtlCol="0" anchor="ctr" upright="0">
        <a:spAutoFit/>
      </a:bodyPr>
      <a:lstStyle>
        <a:defPPr marL="0" marR="0" indent="0" algn="ctr" defTabSz="457200" rtl="0" fontAlgn="auto" latinLnBrk="1"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outerShdw sx="100000" sy="100000" kx="0" ky="0" algn="b" rotWithShape="0" blurRad="63500" dist="25400" dir="2700000">
                <a:srgbClr val="000000">
                  <a:alpha val="70000"/>
                </a:srgbClr>
              </a:outerShdw>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a:noFill/>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457200" rtl="0" fontAlgn="auto" latinLnBrk="1"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